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9928225" cy="679767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>
        <p:scale>
          <a:sx n="75" d="100"/>
          <a:sy n="75" d="100"/>
        </p:scale>
        <p:origin x="192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5A405-D6BC-41F8-8A0A-7EF53144A621}" type="datetimeFigureOut">
              <a:rPr lang="es-PE" smtClean="0"/>
              <a:t>3/11/2023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05133-9566-46B2-A054-15994480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009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F7082-7BE8-444D-9041-7222A84A6C9D}" type="datetimeFigureOut">
              <a:rPr lang="es-PE" smtClean="0"/>
              <a:t>3/11/2023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635AE-DF07-4A3A-81F9-5466067BBE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114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96AF3-E222-4895-8FC3-67CF66A1765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014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96AF3-E222-4895-8FC3-67CF66A17653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890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CD0-B49C-426F-9515-F762C0F29077}" type="datetimeFigureOut">
              <a:rPr lang="es-PE" smtClean="0"/>
              <a:t>3/11/2023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98FE-AAD1-4508-8C89-249657A997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472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CD0-B49C-426F-9515-F762C0F29077}" type="datetimeFigureOut">
              <a:rPr lang="es-PE" smtClean="0"/>
              <a:t>3/11/2023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98FE-AAD1-4508-8C89-249657A997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442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CD0-B49C-426F-9515-F762C0F29077}" type="datetimeFigureOut">
              <a:rPr lang="es-PE" smtClean="0"/>
              <a:t>3/11/2023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98FE-AAD1-4508-8C89-249657A997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227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881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4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CD0-B49C-426F-9515-F762C0F29077}" type="datetimeFigureOut">
              <a:rPr lang="es-PE" smtClean="0"/>
              <a:t>3/11/2023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98FE-AAD1-4508-8C89-249657A997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65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CD0-B49C-426F-9515-F762C0F29077}" type="datetimeFigureOut">
              <a:rPr lang="es-PE" smtClean="0"/>
              <a:t>3/11/2023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98FE-AAD1-4508-8C89-249657A997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03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CD0-B49C-426F-9515-F762C0F29077}" type="datetimeFigureOut">
              <a:rPr lang="es-PE" smtClean="0"/>
              <a:t>3/11/2023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98FE-AAD1-4508-8C89-249657A997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930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CD0-B49C-426F-9515-F762C0F29077}" type="datetimeFigureOut">
              <a:rPr lang="es-PE" smtClean="0"/>
              <a:t>3/11/2023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98FE-AAD1-4508-8C89-249657A997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713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CD0-B49C-426F-9515-F762C0F29077}" type="datetimeFigureOut">
              <a:rPr lang="es-PE" smtClean="0"/>
              <a:t>3/11/2023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98FE-AAD1-4508-8C89-249657A997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096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CD0-B49C-426F-9515-F762C0F29077}" type="datetimeFigureOut">
              <a:rPr lang="es-PE" smtClean="0"/>
              <a:t>3/11/2023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98FE-AAD1-4508-8C89-249657A997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723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CD0-B49C-426F-9515-F762C0F29077}" type="datetimeFigureOut">
              <a:rPr lang="es-PE" smtClean="0"/>
              <a:t>3/11/2023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98FE-AAD1-4508-8C89-249657A997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85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5CD0-B49C-426F-9515-F762C0F29077}" type="datetimeFigureOut">
              <a:rPr lang="es-PE" smtClean="0"/>
              <a:t>3/11/2023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98FE-AAD1-4508-8C89-249657A997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662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D5CD0-B49C-426F-9515-F762C0F29077}" type="datetimeFigureOut">
              <a:rPr lang="es-PE" smtClean="0"/>
              <a:t>3/11/2023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098FE-AAD1-4508-8C89-249657A997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850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2236" y="4194467"/>
            <a:ext cx="632460" cy="467995"/>
          </a:xfrm>
          <a:custGeom>
            <a:avLst/>
            <a:gdLst/>
            <a:ahLst/>
            <a:cxnLst/>
            <a:rect l="l" t="t" r="r" b="b"/>
            <a:pathLst>
              <a:path w="632460" h="467995">
                <a:moveTo>
                  <a:pt x="304698" y="321271"/>
                </a:moveTo>
                <a:lnTo>
                  <a:pt x="299072" y="278765"/>
                </a:lnTo>
                <a:lnTo>
                  <a:pt x="282206" y="242150"/>
                </a:lnTo>
                <a:lnTo>
                  <a:pt x="255790" y="211543"/>
                </a:lnTo>
                <a:lnTo>
                  <a:pt x="218135" y="189318"/>
                </a:lnTo>
                <a:lnTo>
                  <a:pt x="210642" y="185635"/>
                </a:lnTo>
                <a:lnTo>
                  <a:pt x="206883" y="181825"/>
                </a:lnTo>
                <a:lnTo>
                  <a:pt x="199377" y="178142"/>
                </a:lnTo>
                <a:lnTo>
                  <a:pt x="191871" y="178142"/>
                </a:lnTo>
                <a:lnTo>
                  <a:pt x="184378" y="174332"/>
                </a:lnTo>
                <a:lnTo>
                  <a:pt x="176872" y="174332"/>
                </a:lnTo>
                <a:lnTo>
                  <a:pt x="169379" y="170649"/>
                </a:lnTo>
                <a:lnTo>
                  <a:pt x="161874" y="166839"/>
                </a:lnTo>
                <a:lnTo>
                  <a:pt x="154381" y="166839"/>
                </a:lnTo>
                <a:lnTo>
                  <a:pt x="146558" y="163156"/>
                </a:lnTo>
                <a:lnTo>
                  <a:pt x="142811" y="159346"/>
                </a:lnTo>
                <a:lnTo>
                  <a:pt x="135318" y="155663"/>
                </a:lnTo>
                <a:lnTo>
                  <a:pt x="127812" y="151853"/>
                </a:lnTo>
                <a:lnTo>
                  <a:pt x="124066" y="148043"/>
                </a:lnTo>
                <a:lnTo>
                  <a:pt x="124066" y="140550"/>
                </a:lnTo>
                <a:lnTo>
                  <a:pt x="120319" y="133057"/>
                </a:lnTo>
                <a:lnTo>
                  <a:pt x="120319" y="125564"/>
                </a:lnTo>
                <a:lnTo>
                  <a:pt x="124066" y="118071"/>
                </a:lnTo>
                <a:lnTo>
                  <a:pt x="127812" y="114388"/>
                </a:lnTo>
                <a:lnTo>
                  <a:pt x="131597" y="110553"/>
                </a:lnTo>
                <a:lnTo>
                  <a:pt x="135318" y="106895"/>
                </a:lnTo>
                <a:lnTo>
                  <a:pt x="139065" y="106895"/>
                </a:lnTo>
                <a:lnTo>
                  <a:pt x="142811" y="103085"/>
                </a:lnTo>
                <a:lnTo>
                  <a:pt x="161874" y="103085"/>
                </a:lnTo>
                <a:lnTo>
                  <a:pt x="169379" y="106895"/>
                </a:lnTo>
                <a:lnTo>
                  <a:pt x="173126" y="106895"/>
                </a:lnTo>
                <a:lnTo>
                  <a:pt x="180632" y="110578"/>
                </a:lnTo>
                <a:lnTo>
                  <a:pt x="184378" y="114388"/>
                </a:lnTo>
                <a:lnTo>
                  <a:pt x="188099" y="121818"/>
                </a:lnTo>
                <a:lnTo>
                  <a:pt x="188125" y="133057"/>
                </a:lnTo>
                <a:lnTo>
                  <a:pt x="289699" y="133057"/>
                </a:lnTo>
                <a:lnTo>
                  <a:pt x="289572" y="121818"/>
                </a:lnTo>
                <a:lnTo>
                  <a:pt x="288759" y="110553"/>
                </a:lnTo>
                <a:lnTo>
                  <a:pt x="287286" y="103085"/>
                </a:lnTo>
                <a:lnTo>
                  <a:pt x="286537" y="99237"/>
                </a:lnTo>
                <a:lnTo>
                  <a:pt x="282206" y="87845"/>
                </a:lnTo>
                <a:lnTo>
                  <a:pt x="278739" y="77190"/>
                </a:lnTo>
                <a:lnTo>
                  <a:pt x="274231" y="67627"/>
                </a:lnTo>
                <a:lnTo>
                  <a:pt x="269011" y="58775"/>
                </a:lnTo>
                <a:lnTo>
                  <a:pt x="263448" y="50253"/>
                </a:lnTo>
                <a:lnTo>
                  <a:pt x="255358" y="41910"/>
                </a:lnTo>
                <a:lnTo>
                  <a:pt x="247700" y="33896"/>
                </a:lnTo>
                <a:lnTo>
                  <a:pt x="210159" y="11366"/>
                </a:lnTo>
                <a:lnTo>
                  <a:pt x="163715" y="584"/>
                </a:lnTo>
                <a:lnTo>
                  <a:pt x="151091" y="0"/>
                </a:lnTo>
                <a:lnTo>
                  <a:pt x="139065" y="1485"/>
                </a:lnTo>
                <a:lnTo>
                  <a:pt x="127876" y="2146"/>
                </a:lnTo>
                <a:lnTo>
                  <a:pt x="87210" y="14732"/>
                </a:lnTo>
                <a:lnTo>
                  <a:pt x="52514" y="43726"/>
                </a:lnTo>
                <a:lnTo>
                  <a:pt x="28244" y="80924"/>
                </a:lnTo>
                <a:lnTo>
                  <a:pt x="18745" y="118071"/>
                </a:lnTo>
                <a:lnTo>
                  <a:pt x="18859" y="133057"/>
                </a:lnTo>
                <a:lnTo>
                  <a:pt x="26047" y="178142"/>
                </a:lnTo>
                <a:lnTo>
                  <a:pt x="45313" y="212178"/>
                </a:lnTo>
                <a:lnTo>
                  <a:pt x="79057" y="242150"/>
                </a:lnTo>
                <a:lnTo>
                  <a:pt x="112814" y="260946"/>
                </a:lnTo>
                <a:lnTo>
                  <a:pt x="146558" y="272122"/>
                </a:lnTo>
                <a:lnTo>
                  <a:pt x="150622" y="272122"/>
                </a:lnTo>
                <a:lnTo>
                  <a:pt x="158127" y="275932"/>
                </a:lnTo>
                <a:lnTo>
                  <a:pt x="161874" y="275932"/>
                </a:lnTo>
                <a:lnTo>
                  <a:pt x="165620" y="279615"/>
                </a:lnTo>
                <a:lnTo>
                  <a:pt x="173126" y="279615"/>
                </a:lnTo>
                <a:lnTo>
                  <a:pt x="176872" y="283425"/>
                </a:lnTo>
                <a:lnTo>
                  <a:pt x="180632" y="287108"/>
                </a:lnTo>
                <a:lnTo>
                  <a:pt x="188125" y="287108"/>
                </a:lnTo>
                <a:lnTo>
                  <a:pt x="191871" y="290918"/>
                </a:lnTo>
                <a:lnTo>
                  <a:pt x="191871" y="294728"/>
                </a:lnTo>
                <a:lnTo>
                  <a:pt x="195630" y="298411"/>
                </a:lnTo>
                <a:lnTo>
                  <a:pt x="199377" y="302221"/>
                </a:lnTo>
                <a:lnTo>
                  <a:pt x="199377" y="309714"/>
                </a:lnTo>
                <a:lnTo>
                  <a:pt x="203136" y="313397"/>
                </a:lnTo>
                <a:lnTo>
                  <a:pt x="203136" y="328764"/>
                </a:lnTo>
                <a:lnTo>
                  <a:pt x="199377" y="332447"/>
                </a:lnTo>
                <a:lnTo>
                  <a:pt x="199377" y="339940"/>
                </a:lnTo>
                <a:lnTo>
                  <a:pt x="195630" y="343750"/>
                </a:lnTo>
                <a:lnTo>
                  <a:pt x="191871" y="347433"/>
                </a:lnTo>
                <a:lnTo>
                  <a:pt x="191871" y="351243"/>
                </a:lnTo>
                <a:lnTo>
                  <a:pt x="188125" y="354926"/>
                </a:lnTo>
                <a:lnTo>
                  <a:pt x="180632" y="358736"/>
                </a:lnTo>
                <a:lnTo>
                  <a:pt x="176872" y="358736"/>
                </a:lnTo>
                <a:lnTo>
                  <a:pt x="170675" y="361403"/>
                </a:lnTo>
                <a:lnTo>
                  <a:pt x="163753" y="363397"/>
                </a:lnTo>
                <a:lnTo>
                  <a:pt x="156845" y="363969"/>
                </a:lnTo>
                <a:lnTo>
                  <a:pt x="150622" y="362419"/>
                </a:lnTo>
                <a:lnTo>
                  <a:pt x="135318" y="362419"/>
                </a:lnTo>
                <a:lnTo>
                  <a:pt x="127812" y="354926"/>
                </a:lnTo>
                <a:lnTo>
                  <a:pt x="124066" y="354926"/>
                </a:lnTo>
                <a:lnTo>
                  <a:pt x="116560" y="347433"/>
                </a:lnTo>
                <a:lnTo>
                  <a:pt x="105308" y="313397"/>
                </a:lnTo>
                <a:lnTo>
                  <a:pt x="0" y="313397"/>
                </a:lnTo>
                <a:lnTo>
                  <a:pt x="5156" y="352577"/>
                </a:lnTo>
                <a:lnTo>
                  <a:pt x="18745" y="388708"/>
                </a:lnTo>
                <a:lnTo>
                  <a:pt x="40944" y="419798"/>
                </a:lnTo>
                <a:lnTo>
                  <a:pt x="71564" y="445350"/>
                </a:lnTo>
                <a:lnTo>
                  <a:pt x="101625" y="459003"/>
                </a:lnTo>
                <a:lnTo>
                  <a:pt x="112814" y="464019"/>
                </a:lnTo>
                <a:lnTo>
                  <a:pt x="121907" y="466229"/>
                </a:lnTo>
                <a:lnTo>
                  <a:pt x="132080" y="467360"/>
                </a:lnTo>
                <a:lnTo>
                  <a:pt x="143014" y="467779"/>
                </a:lnTo>
                <a:lnTo>
                  <a:pt x="154381" y="467829"/>
                </a:lnTo>
                <a:lnTo>
                  <a:pt x="162814" y="467779"/>
                </a:lnTo>
                <a:lnTo>
                  <a:pt x="171259" y="467360"/>
                </a:lnTo>
                <a:lnTo>
                  <a:pt x="179692" y="466229"/>
                </a:lnTo>
                <a:lnTo>
                  <a:pt x="188125" y="464019"/>
                </a:lnTo>
                <a:lnTo>
                  <a:pt x="196507" y="463334"/>
                </a:lnTo>
                <a:lnTo>
                  <a:pt x="204533" y="461251"/>
                </a:lnTo>
                <a:lnTo>
                  <a:pt x="211861" y="457758"/>
                </a:lnTo>
                <a:lnTo>
                  <a:pt x="218135" y="452843"/>
                </a:lnTo>
                <a:lnTo>
                  <a:pt x="238683" y="442988"/>
                </a:lnTo>
                <a:lnTo>
                  <a:pt x="270078" y="416166"/>
                </a:lnTo>
                <a:lnTo>
                  <a:pt x="292036" y="382447"/>
                </a:lnTo>
                <a:lnTo>
                  <a:pt x="303288" y="343065"/>
                </a:lnTo>
                <a:lnTo>
                  <a:pt x="304698" y="321271"/>
                </a:lnTo>
                <a:close/>
              </a:path>
              <a:path w="632460" h="467995">
                <a:moveTo>
                  <a:pt x="631888" y="9232"/>
                </a:moveTo>
                <a:lnTo>
                  <a:pt x="342201" y="9232"/>
                </a:lnTo>
                <a:lnTo>
                  <a:pt x="342201" y="114642"/>
                </a:lnTo>
                <a:lnTo>
                  <a:pt x="342201" y="181952"/>
                </a:lnTo>
                <a:lnTo>
                  <a:pt x="342201" y="283552"/>
                </a:lnTo>
                <a:lnTo>
                  <a:pt x="342201" y="354672"/>
                </a:lnTo>
                <a:lnTo>
                  <a:pt x="342201" y="460082"/>
                </a:lnTo>
                <a:lnTo>
                  <a:pt x="631888" y="460082"/>
                </a:lnTo>
                <a:lnTo>
                  <a:pt x="631888" y="354672"/>
                </a:lnTo>
                <a:lnTo>
                  <a:pt x="447509" y="354672"/>
                </a:lnTo>
                <a:lnTo>
                  <a:pt x="447509" y="283552"/>
                </a:lnTo>
                <a:lnTo>
                  <a:pt x="598144" y="283552"/>
                </a:lnTo>
                <a:lnTo>
                  <a:pt x="598144" y="181952"/>
                </a:lnTo>
                <a:lnTo>
                  <a:pt x="447509" y="181952"/>
                </a:lnTo>
                <a:lnTo>
                  <a:pt x="447509" y="114642"/>
                </a:lnTo>
                <a:lnTo>
                  <a:pt x="631888" y="114642"/>
                </a:lnTo>
                <a:lnTo>
                  <a:pt x="631888" y="9232"/>
                </a:lnTo>
                <a:close/>
              </a:path>
            </a:pathLst>
          </a:custGeom>
          <a:solidFill>
            <a:srgbClr val="6DD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56627" y="4199764"/>
            <a:ext cx="828040" cy="455295"/>
          </a:xfrm>
          <a:custGeom>
            <a:avLst/>
            <a:gdLst/>
            <a:ahLst/>
            <a:cxnLst/>
            <a:rect l="l" t="t" r="r" b="b"/>
            <a:pathLst>
              <a:path w="828040" h="455295">
                <a:moveTo>
                  <a:pt x="330911" y="455041"/>
                </a:moveTo>
                <a:lnTo>
                  <a:pt x="260692" y="338455"/>
                </a:lnTo>
                <a:lnTo>
                  <a:pt x="233375" y="293116"/>
                </a:lnTo>
                <a:lnTo>
                  <a:pt x="246697" y="281228"/>
                </a:lnTo>
                <a:lnTo>
                  <a:pt x="274650" y="240665"/>
                </a:lnTo>
                <a:lnTo>
                  <a:pt x="288886" y="189750"/>
                </a:lnTo>
                <a:lnTo>
                  <a:pt x="289636" y="172847"/>
                </a:lnTo>
                <a:lnTo>
                  <a:pt x="288950" y="156032"/>
                </a:lnTo>
                <a:lnTo>
                  <a:pt x="278460" y="109093"/>
                </a:lnTo>
                <a:lnTo>
                  <a:pt x="248373" y="68160"/>
                </a:lnTo>
                <a:lnTo>
                  <a:pt x="208330" y="36106"/>
                </a:lnTo>
                <a:lnTo>
                  <a:pt x="188125" y="24676"/>
                </a:lnTo>
                <a:lnTo>
                  <a:pt x="188125" y="172847"/>
                </a:lnTo>
                <a:lnTo>
                  <a:pt x="188125" y="180340"/>
                </a:lnTo>
                <a:lnTo>
                  <a:pt x="167436" y="212445"/>
                </a:lnTo>
                <a:lnTo>
                  <a:pt x="135623" y="229362"/>
                </a:lnTo>
                <a:lnTo>
                  <a:pt x="129298" y="232143"/>
                </a:lnTo>
                <a:lnTo>
                  <a:pt x="121869" y="234543"/>
                </a:lnTo>
                <a:lnTo>
                  <a:pt x="113741" y="236220"/>
                </a:lnTo>
                <a:lnTo>
                  <a:pt x="105308" y="236855"/>
                </a:lnTo>
                <a:lnTo>
                  <a:pt x="105308" y="109093"/>
                </a:lnTo>
                <a:lnTo>
                  <a:pt x="113741" y="109728"/>
                </a:lnTo>
                <a:lnTo>
                  <a:pt x="121869" y="111417"/>
                </a:lnTo>
                <a:lnTo>
                  <a:pt x="129298" y="113817"/>
                </a:lnTo>
                <a:lnTo>
                  <a:pt x="135623" y="116586"/>
                </a:lnTo>
                <a:lnTo>
                  <a:pt x="143421" y="119380"/>
                </a:lnTo>
                <a:lnTo>
                  <a:pt x="180619" y="146558"/>
                </a:lnTo>
                <a:lnTo>
                  <a:pt x="188125" y="172847"/>
                </a:lnTo>
                <a:lnTo>
                  <a:pt x="188125" y="24676"/>
                </a:lnTo>
                <a:lnTo>
                  <a:pt x="142621" y="9867"/>
                </a:lnTo>
                <a:lnTo>
                  <a:pt x="105308" y="3683"/>
                </a:lnTo>
                <a:lnTo>
                  <a:pt x="0" y="3683"/>
                </a:lnTo>
                <a:lnTo>
                  <a:pt x="0" y="455041"/>
                </a:lnTo>
                <a:lnTo>
                  <a:pt x="105308" y="455041"/>
                </a:lnTo>
                <a:lnTo>
                  <a:pt x="105308" y="342138"/>
                </a:lnTo>
                <a:lnTo>
                  <a:pt x="109054" y="338455"/>
                </a:lnTo>
                <a:lnTo>
                  <a:pt x="139369" y="338455"/>
                </a:lnTo>
                <a:lnTo>
                  <a:pt x="210629" y="455041"/>
                </a:lnTo>
                <a:lnTo>
                  <a:pt x="330911" y="455041"/>
                </a:lnTo>
                <a:close/>
              </a:path>
              <a:path w="828040" h="455295">
                <a:moveTo>
                  <a:pt x="718400" y="0"/>
                </a:moveTo>
                <a:lnTo>
                  <a:pt x="609422" y="0"/>
                </a:lnTo>
                <a:lnTo>
                  <a:pt x="518998" y="278130"/>
                </a:lnTo>
                <a:lnTo>
                  <a:pt x="432511" y="0"/>
                </a:lnTo>
                <a:lnTo>
                  <a:pt x="323418" y="0"/>
                </a:lnTo>
                <a:lnTo>
                  <a:pt x="466547" y="455041"/>
                </a:lnTo>
                <a:lnTo>
                  <a:pt x="564337" y="455041"/>
                </a:lnTo>
                <a:lnTo>
                  <a:pt x="718400" y="0"/>
                </a:lnTo>
                <a:close/>
              </a:path>
              <a:path w="828040" h="455295">
                <a:moveTo>
                  <a:pt x="827519" y="3810"/>
                </a:moveTo>
                <a:lnTo>
                  <a:pt x="722210" y="3810"/>
                </a:lnTo>
                <a:lnTo>
                  <a:pt x="722210" y="455041"/>
                </a:lnTo>
                <a:lnTo>
                  <a:pt x="827519" y="455041"/>
                </a:lnTo>
                <a:lnTo>
                  <a:pt x="827519" y="3810"/>
                </a:lnTo>
                <a:close/>
              </a:path>
            </a:pathLst>
          </a:custGeom>
          <a:solidFill>
            <a:srgbClr val="6DD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544449" y="4203446"/>
            <a:ext cx="854075" cy="451484"/>
            <a:chOff x="7020448" y="4203446"/>
            <a:chExt cx="854075" cy="451484"/>
          </a:xfrm>
        </p:grpSpPr>
        <p:sp>
          <p:nvSpPr>
            <p:cNvPr id="5" name="object 5"/>
            <p:cNvSpPr/>
            <p:nvPr/>
          </p:nvSpPr>
          <p:spPr>
            <a:xfrm>
              <a:off x="7020448" y="4203446"/>
              <a:ext cx="331470" cy="451484"/>
            </a:xfrm>
            <a:custGeom>
              <a:avLst/>
              <a:gdLst/>
              <a:ahLst/>
              <a:cxnLst/>
              <a:rect l="l" t="t" r="r" b="b"/>
              <a:pathLst>
                <a:path w="331470" h="451485">
                  <a:moveTo>
                    <a:pt x="105284" y="0"/>
                  </a:moveTo>
                  <a:lnTo>
                    <a:pt x="0" y="0"/>
                  </a:lnTo>
                  <a:lnTo>
                    <a:pt x="0" y="451356"/>
                  </a:lnTo>
                  <a:lnTo>
                    <a:pt x="105284" y="451356"/>
                  </a:lnTo>
                  <a:lnTo>
                    <a:pt x="105284" y="338453"/>
                  </a:lnTo>
                  <a:lnTo>
                    <a:pt x="109094" y="334770"/>
                  </a:lnTo>
                  <a:lnTo>
                    <a:pt x="260556" y="334770"/>
                  </a:lnTo>
                  <a:lnTo>
                    <a:pt x="233174" y="289431"/>
                  </a:lnTo>
                  <a:lnTo>
                    <a:pt x="244354" y="277539"/>
                  </a:lnTo>
                  <a:lnTo>
                    <a:pt x="255177" y="264587"/>
                  </a:lnTo>
                  <a:lnTo>
                    <a:pt x="265285" y="250944"/>
                  </a:lnTo>
                  <a:lnTo>
                    <a:pt x="274322" y="236980"/>
                  </a:lnTo>
                  <a:lnTo>
                    <a:pt x="275923" y="233170"/>
                  </a:lnTo>
                  <a:lnTo>
                    <a:pt x="105284" y="233170"/>
                  </a:lnTo>
                  <a:lnTo>
                    <a:pt x="105284" y="105409"/>
                  </a:lnTo>
                  <a:lnTo>
                    <a:pt x="274313" y="105409"/>
                  </a:lnTo>
                  <a:lnTo>
                    <a:pt x="267414" y="91225"/>
                  </a:lnTo>
                  <a:lnTo>
                    <a:pt x="236857" y="52577"/>
                  </a:lnTo>
                  <a:lnTo>
                    <a:pt x="192815" y="23574"/>
                  </a:lnTo>
                  <a:lnTo>
                    <a:pt x="140907" y="6175"/>
                  </a:lnTo>
                  <a:lnTo>
                    <a:pt x="122738" y="2915"/>
                  </a:lnTo>
                  <a:lnTo>
                    <a:pt x="105284" y="0"/>
                  </a:lnTo>
                  <a:close/>
                </a:path>
                <a:path w="331470" h="451485">
                  <a:moveTo>
                    <a:pt x="260556" y="334770"/>
                  </a:moveTo>
                  <a:lnTo>
                    <a:pt x="135256" y="334770"/>
                  </a:lnTo>
                  <a:lnTo>
                    <a:pt x="206631" y="451356"/>
                  </a:lnTo>
                  <a:lnTo>
                    <a:pt x="330965" y="451356"/>
                  </a:lnTo>
                  <a:lnTo>
                    <a:pt x="260556" y="334770"/>
                  </a:lnTo>
                  <a:close/>
                </a:path>
                <a:path w="331470" h="451485">
                  <a:moveTo>
                    <a:pt x="274313" y="105409"/>
                  </a:moveTo>
                  <a:lnTo>
                    <a:pt x="105284" y="105409"/>
                  </a:lnTo>
                  <a:lnTo>
                    <a:pt x="113164" y="106044"/>
                  </a:lnTo>
                  <a:lnTo>
                    <a:pt x="120317" y="107727"/>
                  </a:lnTo>
                  <a:lnTo>
                    <a:pt x="161545" y="124078"/>
                  </a:lnTo>
                  <a:lnTo>
                    <a:pt x="183563" y="156019"/>
                  </a:lnTo>
                  <a:lnTo>
                    <a:pt x="184024" y="184149"/>
                  </a:lnTo>
                  <a:lnTo>
                    <a:pt x="180341" y="191642"/>
                  </a:lnTo>
                  <a:lnTo>
                    <a:pt x="149829" y="220074"/>
                  </a:lnTo>
                  <a:lnTo>
                    <a:pt x="113164" y="232535"/>
                  </a:lnTo>
                  <a:lnTo>
                    <a:pt x="105284" y="233170"/>
                  </a:lnTo>
                  <a:lnTo>
                    <a:pt x="275923" y="233170"/>
                  </a:lnTo>
                  <a:lnTo>
                    <a:pt x="281452" y="220009"/>
                  </a:lnTo>
                  <a:lnTo>
                    <a:pt x="286117" y="203025"/>
                  </a:lnTo>
                  <a:lnTo>
                    <a:pt x="288663" y="186064"/>
                  </a:lnTo>
                  <a:lnTo>
                    <a:pt x="289435" y="169163"/>
                  </a:lnTo>
                  <a:lnTo>
                    <a:pt x="288663" y="152344"/>
                  </a:lnTo>
                  <a:lnTo>
                    <a:pt x="286117" y="135858"/>
                  </a:lnTo>
                  <a:lnTo>
                    <a:pt x="281452" y="120086"/>
                  </a:lnTo>
                  <a:lnTo>
                    <a:pt x="274313" y="105409"/>
                  </a:lnTo>
                  <a:close/>
                </a:path>
              </a:pathLst>
            </a:custGeom>
            <a:solidFill>
              <a:srgbClr val="6DD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5196" y="4474081"/>
              <a:ext cx="488701" cy="176911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6960994" y="4684761"/>
            <a:ext cx="101600" cy="451484"/>
          </a:xfrm>
          <a:custGeom>
            <a:avLst/>
            <a:gdLst/>
            <a:ahLst/>
            <a:cxnLst/>
            <a:rect l="l" t="t" r="r" b="b"/>
            <a:pathLst>
              <a:path w="101600" h="451485">
                <a:moveTo>
                  <a:pt x="101563" y="0"/>
                </a:moveTo>
                <a:lnTo>
                  <a:pt x="0" y="0"/>
                </a:lnTo>
                <a:lnTo>
                  <a:pt x="0" y="451241"/>
                </a:lnTo>
                <a:lnTo>
                  <a:pt x="101563" y="451241"/>
                </a:lnTo>
                <a:lnTo>
                  <a:pt x="101563" y="0"/>
                </a:lnTo>
                <a:close/>
              </a:path>
            </a:pathLst>
          </a:custGeom>
          <a:solidFill>
            <a:srgbClr val="189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6629" y="4684774"/>
            <a:ext cx="361315" cy="451484"/>
          </a:xfrm>
          <a:custGeom>
            <a:avLst/>
            <a:gdLst/>
            <a:ahLst/>
            <a:cxnLst/>
            <a:rect l="l" t="t" r="r" b="b"/>
            <a:pathLst>
              <a:path w="361314" h="451485">
                <a:moveTo>
                  <a:pt x="360937" y="0"/>
                </a:moveTo>
                <a:lnTo>
                  <a:pt x="259374" y="0"/>
                </a:lnTo>
                <a:lnTo>
                  <a:pt x="259374" y="263396"/>
                </a:lnTo>
                <a:lnTo>
                  <a:pt x="112802" y="0"/>
                </a:lnTo>
                <a:lnTo>
                  <a:pt x="0" y="0"/>
                </a:lnTo>
                <a:lnTo>
                  <a:pt x="0" y="451228"/>
                </a:lnTo>
                <a:lnTo>
                  <a:pt x="101245" y="451228"/>
                </a:lnTo>
                <a:lnTo>
                  <a:pt x="101245" y="188085"/>
                </a:lnTo>
                <a:lnTo>
                  <a:pt x="248122" y="451228"/>
                </a:lnTo>
                <a:lnTo>
                  <a:pt x="360937" y="451228"/>
                </a:lnTo>
                <a:lnTo>
                  <a:pt x="360937" y="0"/>
                </a:lnTo>
                <a:close/>
              </a:path>
            </a:pathLst>
          </a:custGeom>
          <a:solidFill>
            <a:srgbClr val="189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28815" y="4684776"/>
            <a:ext cx="1023619" cy="451484"/>
          </a:xfrm>
          <a:custGeom>
            <a:avLst/>
            <a:gdLst/>
            <a:ahLst/>
            <a:cxnLst/>
            <a:rect l="l" t="t" r="r" b="b"/>
            <a:pathLst>
              <a:path w="1023620" h="451485">
                <a:moveTo>
                  <a:pt x="274688" y="254"/>
                </a:moveTo>
                <a:lnTo>
                  <a:pt x="0" y="254"/>
                </a:lnTo>
                <a:lnTo>
                  <a:pt x="0" y="101854"/>
                </a:lnTo>
                <a:lnTo>
                  <a:pt x="82816" y="101854"/>
                </a:lnTo>
                <a:lnTo>
                  <a:pt x="82816" y="451104"/>
                </a:lnTo>
                <a:lnTo>
                  <a:pt x="188125" y="451104"/>
                </a:lnTo>
                <a:lnTo>
                  <a:pt x="188125" y="101854"/>
                </a:lnTo>
                <a:lnTo>
                  <a:pt x="274688" y="101854"/>
                </a:lnTo>
                <a:lnTo>
                  <a:pt x="274688" y="254"/>
                </a:lnTo>
                <a:close/>
              </a:path>
              <a:path w="1023620" h="451485">
                <a:moveTo>
                  <a:pt x="601853" y="254"/>
                </a:moveTo>
                <a:lnTo>
                  <a:pt x="312191" y="254"/>
                </a:lnTo>
                <a:lnTo>
                  <a:pt x="312191" y="105664"/>
                </a:lnTo>
                <a:lnTo>
                  <a:pt x="312191" y="172974"/>
                </a:lnTo>
                <a:lnTo>
                  <a:pt x="312191" y="274574"/>
                </a:lnTo>
                <a:lnTo>
                  <a:pt x="312191" y="345694"/>
                </a:lnTo>
                <a:lnTo>
                  <a:pt x="312191" y="451104"/>
                </a:lnTo>
                <a:lnTo>
                  <a:pt x="601853" y="451104"/>
                </a:lnTo>
                <a:lnTo>
                  <a:pt x="601853" y="345694"/>
                </a:lnTo>
                <a:lnTo>
                  <a:pt x="417449" y="345694"/>
                </a:lnTo>
                <a:lnTo>
                  <a:pt x="417449" y="274574"/>
                </a:lnTo>
                <a:lnTo>
                  <a:pt x="567817" y="274574"/>
                </a:lnTo>
                <a:lnTo>
                  <a:pt x="567817" y="172974"/>
                </a:lnTo>
                <a:lnTo>
                  <a:pt x="417449" y="172974"/>
                </a:lnTo>
                <a:lnTo>
                  <a:pt x="417449" y="105664"/>
                </a:lnTo>
                <a:lnTo>
                  <a:pt x="601853" y="105664"/>
                </a:lnTo>
                <a:lnTo>
                  <a:pt x="601853" y="254"/>
                </a:lnTo>
                <a:close/>
              </a:path>
              <a:path w="1023620" h="451485">
                <a:moveTo>
                  <a:pt x="1023124" y="199390"/>
                </a:moveTo>
                <a:lnTo>
                  <a:pt x="827544" y="199390"/>
                </a:lnTo>
                <a:lnTo>
                  <a:pt x="827544" y="300863"/>
                </a:lnTo>
                <a:lnTo>
                  <a:pt x="917841" y="300863"/>
                </a:lnTo>
                <a:lnTo>
                  <a:pt x="917841" y="323469"/>
                </a:lnTo>
                <a:lnTo>
                  <a:pt x="879995" y="342138"/>
                </a:lnTo>
                <a:lnTo>
                  <a:pt x="846277" y="347446"/>
                </a:lnTo>
                <a:lnTo>
                  <a:pt x="835037" y="345948"/>
                </a:lnTo>
                <a:lnTo>
                  <a:pt x="825919" y="345300"/>
                </a:lnTo>
                <a:lnTo>
                  <a:pt x="785139" y="332778"/>
                </a:lnTo>
                <a:lnTo>
                  <a:pt x="751382" y="303060"/>
                </a:lnTo>
                <a:lnTo>
                  <a:pt x="733425" y="270891"/>
                </a:lnTo>
                <a:lnTo>
                  <a:pt x="728522" y="259511"/>
                </a:lnTo>
                <a:lnTo>
                  <a:pt x="725030" y="248183"/>
                </a:lnTo>
                <a:lnTo>
                  <a:pt x="722947" y="236867"/>
                </a:lnTo>
                <a:lnTo>
                  <a:pt x="722249" y="225552"/>
                </a:lnTo>
                <a:lnTo>
                  <a:pt x="722947" y="214312"/>
                </a:lnTo>
                <a:lnTo>
                  <a:pt x="725030" y="203073"/>
                </a:lnTo>
                <a:lnTo>
                  <a:pt x="728522" y="191833"/>
                </a:lnTo>
                <a:lnTo>
                  <a:pt x="733425" y="180594"/>
                </a:lnTo>
                <a:lnTo>
                  <a:pt x="737552" y="169354"/>
                </a:lnTo>
                <a:lnTo>
                  <a:pt x="768756" y="130733"/>
                </a:lnTo>
                <a:lnTo>
                  <a:pt x="801255" y="112776"/>
                </a:lnTo>
                <a:lnTo>
                  <a:pt x="812482" y="107873"/>
                </a:lnTo>
                <a:lnTo>
                  <a:pt x="823722" y="104381"/>
                </a:lnTo>
                <a:lnTo>
                  <a:pt x="834961" y="102298"/>
                </a:lnTo>
                <a:lnTo>
                  <a:pt x="846213" y="101600"/>
                </a:lnTo>
                <a:lnTo>
                  <a:pt x="857465" y="102298"/>
                </a:lnTo>
                <a:lnTo>
                  <a:pt x="868756" y="104381"/>
                </a:lnTo>
                <a:lnTo>
                  <a:pt x="880033" y="107873"/>
                </a:lnTo>
                <a:lnTo>
                  <a:pt x="891298" y="112776"/>
                </a:lnTo>
                <a:lnTo>
                  <a:pt x="902627" y="116903"/>
                </a:lnTo>
                <a:lnTo>
                  <a:pt x="913536" y="123113"/>
                </a:lnTo>
                <a:lnTo>
                  <a:pt x="923709" y="130733"/>
                </a:lnTo>
                <a:lnTo>
                  <a:pt x="932827" y="139065"/>
                </a:lnTo>
                <a:lnTo>
                  <a:pt x="968387" y="101600"/>
                </a:lnTo>
                <a:lnTo>
                  <a:pt x="1004074" y="64008"/>
                </a:lnTo>
                <a:lnTo>
                  <a:pt x="988707" y="48348"/>
                </a:lnTo>
                <a:lnTo>
                  <a:pt x="971257" y="35217"/>
                </a:lnTo>
                <a:lnTo>
                  <a:pt x="932827" y="14986"/>
                </a:lnTo>
                <a:lnTo>
                  <a:pt x="889558" y="3263"/>
                </a:lnTo>
                <a:lnTo>
                  <a:pt x="846213" y="0"/>
                </a:lnTo>
                <a:lnTo>
                  <a:pt x="824268" y="762"/>
                </a:lnTo>
                <a:lnTo>
                  <a:pt x="781659" y="7886"/>
                </a:lnTo>
                <a:lnTo>
                  <a:pt x="740067" y="24218"/>
                </a:lnTo>
                <a:lnTo>
                  <a:pt x="702170" y="48348"/>
                </a:lnTo>
                <a:lnTo>
                  <a:pt x="668985" y="81521"/>
                </a:lnTo>
                <a:lnTo>
                  <a:pt x="644817" y="119405"/>
                </a:lnTo>
                <a:lnTo>
                  <a:pt x="628523" y="161175"/>
                </a:lnTo>
                <a:lnTo>
                  <a:pt x="621411" y="203669"/>
                </a:lnTo>
                <a:lnTo>
                  <a:pt x="620649" y="225552"/>
                </a:lnTo>
                <a:lnTo>
                  <a:pt x="621411" y="247573"/>
                </a:lnTo>
                <a:lnTo>
                  <a:pt x="628523" y="290220"/>
                </a:lnTo>
                <a:lnTo>
                  <a:pt x="644817" y="331241"/>
                </a:lnTo>
                <a:lnTo>
                  <a:pt x="668985" y="366661"/>
                </a:lnTo>
                <a:lnTo>
                  <a:pt x="702170" y="399884"/>
                </a:lnTo>
                <a:lnTo>
                  <a:pt x="740067" y="426440"/>
                </a:lnTo>
                <a:lnTo>
                  <a:pt x="781659" y="443306"/>
                </a:lnTo>
                <a:lnTo>
                  <a:pt x="824268" y="450469"/>
                </a:lnTo>
                <a:lnTo>
                  <a:pt x="846213" y="451231"/>
                </a:lnTo>
                <a:lnTo>
                  <a:pt x="854684" y="451180"/>
                </a:lnTo>
                <a:lnTo>
                  <a:pt x="863142" y="450761"/>
                </a:lnTo>
                <a:lnTo>
                  <a:pt x="871588" y="449630"/>
                </a:lnTo>
                <a:lnTo>
                  <a:pt x="879995" y="447421"/>
                </a:lnTo>
                <a:lnTo>
                  <a:pt x="890638" y="446786"/>
                </a:lnTo>
                <a:lnTo>
                  <a:pt x="900290" y="445109"/>
                </a:lnTo>
                <a:lnTo>
                  <a:pt x="909256" y="442709"/>
                </a:lnTo>
                <a:lnTo>
                  <a:pt x="917841" y="439928"/>
                </a:lnTo>
                <a:lnTo>
                  <a:pt x="917841" y="451231"/>
                </a:lnTo>
                <a:lnTo>
                  <a:pt x="1023124" y="451231"/>
                </a:lnTo>
                <a:lnTo>
                  <a:pt x="1023124" y="439928"/>
                </a:lnTo>
                <a:lnTo>
                  <a:pt x="1023124" y="347446"/>
                </a:lnTo>
                <a:lnTo>
                  <a:pt x="1023124" y="199390"/>
                </a:lnTo>
                <a:close/>
              </a:path>
            </a:pathLst>
          </a:custGeom>
          <a:solidFill>
            <a:srgbClr val="189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00709" y="4688458"/>
            <a:ext cx="331470" cy="447675"/>
          </a:xfrm>
          <a:custGeom>
            <a:avLst/>
            <a:gdLst/>
            <a:ahLst/>
            <a:cxnLst/>
            <a:rect l="l" t="t" r="r" b="b"/>
            <a:pathLst>
              <a:path w="331470" h="447675">
                <a:moveTo>
                  <a:pt x="101601" y="0"/>
                </a:moveTo>
                <a:lnTo>
                  <a:pt x="0" y="0"/>
                </a:lnTo>
                <a:lnTo>
                  <a:pt x="0" y="447545"/>
                </a:lnTo>
                <a:lnTo>
                  <a:pt x="101601" y="447545"/>
                </a:lnTo>
                <a:lnTo>
                  <a:pt x="101601" y="334769"/>
                </a:lnTo>
                <a:lnTo>
                  <a:pt x="109094" y="334769"/>
                </a:lnTo>
                <a:lnTo>
                  <a:pt x="112777" y="330959"/>
                </a:lnTo>
                <a:lnTo>
                  <a:pt x="257640" y="330959"/>
                </a:lnTo>
                <a:lnTo>
                  <a:pt x="229364" y="286001"/>
                </a:lnTo>
                <a:lnTo>
                  <a:pt x="265388" y="247247"/>
                </a:lnTo>
                <a:lnTo>
                  <a:pt x="275948" y="229360"/>
                </a:lnTo>
                <a:lnTo>
                  <a:pt x="101601" y="229360"/>
                </a:lnTo>
                <a:lnTo>
                  <a:pt x="101601" y="101598"/>
                </a:lnTo>
                <a:lnTo>
                  <a:pt x="274704" y="101598"/>
                </a:lnTo>
                <a:lnTo>
                  <a:pt x="265965" y="87581"/>
                </a:lnTo>
                <a:lnTo>
                  <a:pt x="233174" y="49147"/>
                </a:lnTo>
                <a:lnTo>
                  <a:pt x="189847" y="19822"/>
                </a:lnTo>
                <a:lnTo>
                  <a:pt x="138638" y="2841"/>
                </a:lnTo>
                <a:lnTo>
                  <a:pt x="120613" y="712"/>
                </a:lnTo>
                <a:lnTo>
                  <a:pt x="101601" y="0"/>
                </a:lnTo>
                <a:close/>
              </a:path>
              <a:path w="331470" h="447675">
                <a:moveTo>
                  <a:pt x="257640" y="330959"/>
                </a:moveTo>
                <a:lnTo>
                  <a:pt x="135257" y="330959"/>
                </a:lnTo>
                <a:lnTo>
                  <a:pt x="206885" y="447545"/>
                </a:lnTo>
                <a:lnTo>
                  <a:pt x="330965" y="447545"/>
                </a:lnTo>
                <a:lnTo>
                  <a:pt x="257640" y="330959"/>
                </a:lnTo>
                <a:close/>
              </a:path>
              <a:path w="331470" h="447675">
                <a:moveTo>
                  <a:pt x="274704" y="101598"/>
                </a:moveTo>
                <a:lnTo>
                  <a:pt x="101601" y="101598"/>
                </a:lnTo>
                <a:lnTo>
                  <a:pt x="110003" y="102251"/>
                </a:lnTo>
                <a:lnTo>
                  <a:pt x="118428" y="103964"/>
                </a:lnTo>
                <a:lnTo>
                  <a:pt x="126854" y="106367"/>
                </a:lnTo>
                <a:lnTo>
                  <a:pt x="135257" y="109091"/>
                </a:lnTo>
                <a:lnTo>
                  <a:pt x="141478" y="111929"/>
                </a:lnTo>
                <a:lnTo>
                  <a:pt x="155492" y="117557"/>
                </a:lnTo>
                <a:lnTo>
                  <a:pt x="180596" y="150620"/>
                </a:lnTo>
                <a:lnTo>
                  <a:pt x="184406" y="158113"/>
                </a:lnTo>
                <a:lnTo>
                  <a:pt x="184406" y="173226"/>
                </a:lnTo>
                <a:lnTo>
                  <a:pt x="180596" y="180719"/>
                </a:lnTo>
                <a:lnTo>
                  <a:pt x="176913" y="188212"/>
                </a:lnTo>
                <a:lnTo>
                  <a:pt x="148370" y="216311"/>
                </a:lnTo>
                <a:lnTo>
                  <a:pt x="141478" y="219085"/>
                </a:lnTo>
                <a:lnTo>
                  <a:pt x="101601" y="229360"/>
                </a:lnTo>
                <a:lnTo>
                  <a:pt x="275948" y="229360"/>
                </a:lnTo>
                <a:lnTo>
                  <a:pt x="280216" y="216279"/>
                </a:lnTo>
                <a:lnTo>
                  <a:pt x="285007" y="199452"/>
                </a:lnTo>
                <a:lnTo>
                  <a:pt x="288402" y="182592"/>
                </a:lnTo>
                <a:lnTo>
                  <a:pt x="289690" y="165733"/>
                </a:lnTo>
                <a:lnTo>
                  <a:pt x="288402" y="148711"/>
                </a:lnTo>
                <a:lnTo>
                  <a:pt x="285007" y="132142"/>
                </a:lnTo>
                <a:lnTo>
                  <a:pt x="280207" y="116334"/>
                </a:lnTo>
                <a:lnTo>
                  <a:pt x="274704" y="101598"/>
                </a:lnTo>
                <a:close/>
              </a:path>
            </a:pathLst>
          </a:custGeom>
          <a:solidFill>
            <a:srgbClr val="189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7015" y="4684761"/>
            <a:ext cx="101600" cy="451484"/>
          </a:xfrm>
          <a:custGeom>
            <a:avLst/>
            <a:gdLst/>
            <a:ahLst/>
            <a:cxnLst/>
            <a:rect l="l" t="t" r="r" b="b"/>
            <a:pathLst>
              <a:path w="101600" h="451485">
                <a:moveTo>
                  <a:pt x="101250" y="0"/>
                </a:moveTo>
                <a:lnTo>
                  <a:pt x="0" y="0"/>
                </a:lnTo>
                <a:lnTo>
                  <a:pt x="0" y="451241"/>
                </a:lnTo>
                <a:lnTo>
                  <a:pt x="101250" y="451241"/>
                </a:lnTo>
                <a:lnTo>
                  <a:pt x="101250" y="0"/>
                </a:lnTo>
                <a:close/>
              </a:path>
            </a:pathLst>
          </a:custGeom>
          <a:solidFill>
            <a:srgbClr val="189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27249" y="4680966"/>
            <a:ext cx="1045844" cy="455295"/>
          </a:xfrm>
          <a:custGeom>
            <a:avLst/>
            <a:gdLst/>
            <a:ahLst/>
            <a:cxnLst/>
            <a:rect l="l" t="t" r="r" b="b"/>
            <a:pathLst>
              <a:path w="1045845" h="455295">
                <a:moveTo>
                  <a:pt x="319671" y="229362"/>
                </a:moveTo>
                <a:lnTo>
                  <a:pt x="314515" y="186270"/>
                </a:lnTo>
                <a:lnTo>
                  <a:pt x="301002" y="142875"/>
                </a:lnTo>
                <a:lnTo>
                  <a:pt x="281139" y="105829"/>
                </a:lnTo>
                <a:lnTo>
                  <a:pt x="255651" y="71628"/>
                </a:lnTo>
                <a:lnTo>
                  <a:pt x="224688" y="45681"/>
                </a:lnTo>
                <a:lnTo>
                  <a:pt x="214261" y="38696"/>
                </a:lnTo>
                <a:lnTo>
                  <a:pt x="214261" y="218122"/>
                </a:lnTo>
                <a:lnTo>
                  <a:pt x="214261" y="242239"/>
                </a:lnTo>
                <a:lnTo>
                  <a:pt x="201269" y="285305"/>
                </a:lnTo>
                <a:lnTo>
                  <a:pt x="175729" y="319989"/>
                </a:lnTo>
                <a:lnTo>
                  <a:pt x="137452" y="343382"/>
                </a:lnTo>
                <a:lnTo>
                  <a:pt x="101600" y="349758"/>
                </a:lnTo>
                <a:lnTo>
                  <a:pt x="101600" y="105410"/>
                </a:lnTo>
                <a:lnTo>
                  <a:pt x="114935" y="108254"/>
                </a:lnTo>
                <a:lnTo>
                  <a:pt x="126898" y="111480"/>
                </a:lnTo>
                <a:lnTo>
                  <a:pt x="137452" y="115417"/>
                </a:lnTo>
                <a:lnTo>
                  <a:pt x="146558" y="120396"/>
                </a:lnTo>
                <a:lnTo>
                  <a:pt x="157175" y="126072"/>
                </a:lnTo>
                <a:lnTo>
                  <a:pt x="190030" y="155244"/>
                </a:lnTo>
                <a:lnTo>
                  <a:pt x="211213" y="195643"/>
                </a:lnTo>
                <a:lnTo>
                  <a:pt x="214261" y="218122"/>
                </a:lnTo>
                <a:lnTo>
                  <a:pt x="214261" y="38696"/>
                </a:lnTo>
                <a:lnTo>
                  <a:pt x="167589" y="14846"/>
                </a:lnTo>
                <a:lnTo>
                  <a:pt x="124028" y="5156"/>
                </a:lnTo>
                <a:lnTo>
                  <a:pt x="101600" y="3810"/>
                </a:lnTo>
                <a:lnTo>
                  <a:pt x="101600" y="0"/>
                </a:lnTo>
                <a:lnTo>
                  <a:pt x="0" y="0"/>
                </a:lnTo>
                <a:lnTo>
                  <a:pt x="0" y="455041"/>
                </a:lnTo>
                <a:lnTo>
                  <a:pt x="101600" y="455041"/>
                </a:lnTo>
                <a:lnTo>
                  <a:pt x="125641" y="452031"/>
                </a:lnTo>
                <a:lnTo>
                  <a:pt x="168135" y="441858"/>
                </a:lnTo>
                <a:lnTo>
                  <a:pt x="207098" y="423392"/>
                </a:lnTo>
                <a:lnTo>
                  <a:pt x="240868" y="400913"/>
                </a:lnTo>
                <a:lnTo>
                  <a:pt x="269621" y="370471"/>
                </a:lnTo>
                <a:lnTo>
                  <a:pt x="293395" y="335051"/>
                </a:lnTo>
                <a:lnTo>
                  <a:pt x="308622" y="295592"/>
                </a:lnTo>
                <a:lnTo>
                  <a:pt x="318325" y="251904"/>
                </a:lnTo>
                <a:lnTo>
                  <a:pt x="319671" y="229362"/>
                </a:lnTo>
                <a:close/>
              </a:path>
              <a:path w="1045845" h="455295">
                <a:moveTo>
                  <a:pt x="710704" y="455041"/>
                </a:moveTo>
                <a:lnTo>
                  <a:pt x="692429" y="398780"/>
                </a:lnTo>
                <a:lnTo>
                  <a:pt x="659434" y="297180"/>
                </a:lnTo>
                <a:lnTo>
                  <a:pt x="624039" y="188214"/>
                </a:lnTo>
                <a:lnTo>
                  <a:pt x="564146" y="3810"/>
                </a:lnTo>
                <a:lnTo>
                  <a:pt x="549033" y="3810"/>
                </a:lnTo>
                <a:lnTo>
                  <a:pt x="549033" y="297180"/>
                </a:lnTo>
                <a:lnTo>
                  <a:pt x="477532" y="297180"/>
                </a:lnTo>
                <a:lnTo>
                  <a:pt x="515378" y="188214"/>
                </a:lnTo>
                <a:lnTo>
                  <a:pt x="549033" y="297180"/>
                </a:lnTo>
                <a:lnTo>
                  <a:pt x="549033" y="3810"/>
                </a:lnTo>
                <a:lnTo>
                  <a:pt x="466229" y="3810"/>
                </a:lnTo>
                <a:lnTo>
                  <a:pt x="312178" y="455041"/>
                </a:lnTo>
                <a:lnTo>
                  <a:pt x="421271" y="455041"/>
                </a:lnTo>
                <a:lnTo>
                  <a:pt x="440067" y="398780"/>
                </a:lnTo>
                <a:lnTo>
                  <a:pt x="582815" y="398780"/>
                </a:lnTo>
                <a:lnTo>
                  <a:pt x="601611" y="455041"/>
                </a:lnTo>
                <a:lnTo>
                  <a:pt x="710704" y="455041"/>
                </a:lnTo>
                <a:close/>
              </a:path>
              <a:path w="1045845" h="455295">
                <a:moveTo>
                  <a:pt x="1045349" y="229362"/>
                </a:moveTo>
                <a:lnTo>
                  <a:pt x="1042047" y="186270"/>
                </a:lnTo>
                <a:lnTo>
                  <a:pt x="1030363" y="142875"/>
                </a:lnTo>
                <a:lnTo>
                  <a:pt x="1010627" y="105829"/>
                </a:lnTo>
                <a:lnTo>
                  <a:pt x="985278" y="71628"/>
                </a:lnTo>
                <a:lnTo>
                  <a:pt x="951052" y="45681"/>
                </a:lnTo>
                <a:lnTo>
                  <a:pt x="944130" y="41173"/>
                </a:lnTo>
                <a:lnTo>
                  <a:pt x="944130" y="229362"/>
                </a:lnTo>
                <a:lnTo>
                  <a:pt x="943419" y="242239"/>
                </a:lnTo>
                <a:lnTo>
                  <a:pt x="941260" y="253365"/>
                </a:lnTo>
                <a:lnTo>
                  <a:pt x="937653" y="263829"/>
                </a:lnTo>
                <a:lnTo>
                  <a:pt x="932573" y="274701"/>
                </a:lnTo>
                <a:lnTo>
                  <a:pt x="929017" y="285305"/>
                </a:lnTo>
                <a:lnTo>
                  <a:pt x="901560" y="319989"/>
                </a:lnTo>
                <a:lnTo>
                  <a:pt x="865073" y="343382"/>
                </a:lnTo>
                <a:lnTo>
                  <a:pt x="831227" y="349758"/>
                </a:lnTo>
                <a:lnTo>
                  <a:pt x="831227" y="105410"/>
                </a:lnTo>
                <a:lnTo>
                  <a:pt x="876312" y="120396"/>
                </a:lnTo>
                <a:lnTo>
                  <a:pt x="909967" y="146558"/>
                </a:lnTo>
                <a:lnTo>
                  <a:pt x="932573" y="184404"/>
                </a:lnTo>
                <a:lnTo>
                  <a:pt x="937653" y="195643"/>
                </a:lnTo>
                <a:lnTo>
                  <a:pt x="941260" y="206883"/>
                </a:lnTo>
                <a:lnTo>
                  <a:pt x="943419" y="218122"/>
                </a:lnTo>
                <a:lnTo>
                  <a:pt x="944130" y="229362"/>
                </a:lnTo>
                <a:lnTo>
                  <a:pt x="944130" y="41173"/>
                </a:lnTo>
                <a:lnTo>
                  <a:pt x="894016" y="14846"/>
                </a:lnTo>
                <a:lnTo>
                  <a:pt x="853122" y="5156"/>
                </a:lnTo>
                <a:lnTo>
                  <a:pt x="831227" y="3810"/>
                </a:lnTo>
                <a:lnTo>
                  <a:pt x="831227" y="0"/>
                </a:lnTo>
                <a:lnTo>
                  <a:pt x="725944" y="0"/>
                </a:lnTo>
                <a:lnTo>
                  <a:pt x="725944" y="455041"/>
                </a:lnTo>
                <a:lnTo>
                  <a:pt x="831227" y="455041"/>
                </a:lnTo>
                <a:lnTo>
                  <a:pt x="853719" y="452031"/>
                </a:lnTo>
                <a:lnTo>
                  <a:pt x="897229" y="441858"/>
                </a:lnTo>
                <a:lnTo>
                  <a:pt x="935126" y="423392"/>
                </a:lnTo>
                <a:lnTo>
                  <a:pt x="970026" y="400913"/>
                </a:lnTo>
                <a:lnTo>
                  <a:pt x="998664" y="370471"/>
                </a:lnTo>
                <a:lnTo>
                  <a:pt x="1012571" y="349758"/>
                </a:lnTo>
                <a:lnTo>
                  <a:pt x="1021194" y="335051"/>
                </a:lnTo>
                <a:lnTo>
                  <a:pt x="1030363" y="315976"/>
                </a:lnTo>
                <a:lnTo>
                  <a:pt x="1037424" y="295592"/>
                </a:lnTo>
                <a:lnTo>
                  <a:pt x="1042047" y="274104"/>
                </a:lnTo>
                <a:lnTo>
                  <a:pt x="1044575" y="251904"/>
                </a:lnTo>
                <a:lnTo>
                  <a:pt x="1045349" y="229362"/>
                </a:lnTo>
                <a:close/>
              </a:path>
            </a:pathLst>
          </a:custGeom>
          <a:solidFill>
            <a:srgbClr val="1895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574132" y="5226300"/>
            <a:ext cx="349885" cy="199390"/>
            <a:chOff x="6050131" y="5226300"/>
            <a:chExt cx="349885" cy="19939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0131" y="5226300"/>
              <a:ext cx="248122" cy="1993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0759" y="5309103"/>
              <a:ext cx="79032" cy="112776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7987546" y="5233794"/>
            <a:ext cx="210820" cy="244475"/>
            <a:chOff x="6463546" y="5233793"/>
            <a:chExt cx="210820" cy="24447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3546" y="5233793"/>
              <a:ext cx="135637" cy="19189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621663" y="5376667"/>
              <a:ext cx="52705" cy="101600"/>
            </a:xfrm>
            <a:custGeom>
              <a:avLst/>
              <a:gdLst/>
              <a:ahLst/>
              <a:cxnLst/>
              <a:rect l="l" t="t" r="r" b="b"/>
              <a:pathLst>
                <a:path w="52704" h="101600">
                  <a:moveTo>
                    <a:pt x="51368" y="45212"/>
                  </a:moveTo>
                  <a:lnTo>
                    <a:pt x="33783" y="45212"/>
                  </a:lnTo>
                  <a:lnTo>
                    <a:pt x="30788" y="60680"/>
                  </a:lnTo>
                  <a:lnTo>
                    <a:pt x="23924" y="72945"/>
                  </a:lnTo>
                  <a:lnTo>
                    <a:pt x="16369" y="81662"/>
                  </a:lnTo>
                  <a:lnTo>
                    <a:pt x="11302" y="86487"/>
                  </a:lnTo>
                  <a:lnTo>
                    <a:pt x="7493" y="86487"/>
                  </a:lnTo>
                  <a:lnTo>
                    <a:pt x="7493" y="90297"/>
                  </a:lnTo>
                  <a:lnTo>
                    <a:pt x="11302" y="93980"/>
                  </a:lnTo>
                  <a:lnTo>
                    <a:pt x="14985" y="97790"/>
                  </a:lnTo>
                  <a:lnTo>
                    <a:pt x="14985" y="101472"/>
                  </a:lnTo>
                  <a:lnTo>
                    <a:pt x="18796" y="97790"/>
                  </a:lnTo>
                  <a:lnTo>
                    <a:pt x="22478" y="97790"/>
                  </a:lnTo>
                  <a:lnTo>
                    <a:pt x="30343" y="89993"/>
                  </a:lnTo>
                  <a:lnTo>
                    <a:pt x="40339" y="77612"/>
                  </a:lnTo>
                  <a:lnTo>
                    <a:pt x="48929" y="60303"/>
                  </a:lnTo>
                  <a:lnTo>
                    <a:pt x="51368" y="45212"/>
                  </a:lnTo>
                  <a:close/>
                </a:path>
                <a:path w="52704" h="101600">
                  <a:moveTo>
                    <a:pt x="26288" y="0"/>
                  </a:moveTo>
                  <a:lnTo>
                    <a:pt x="15859" y="2039"/>
                  </a:lnTo>
                  <a:lnTo>
                    <a:pt x="7524" y="7651"/>
                  </a:lnTo>
                  <a:lnTo>
                    <a:pt x="2000" y="16073"/>
                  </a:lnTo>
                  <a:lnTo>
                    <a:pt x="0" y="26543"/>
                  </a:lnTo>
                  <a:lnTo>
                    <a:pt x="1940" y="34770"/>
                  </a:lnTo>
                  <a:lnTo>
                    <a:pt x="7048" y="41973"/>
                  </a:lnTo>
                  <a:lnTo>
                    <a:pt x="14251" y="47081"/>
                  </a:lnTo>
                  <a:lnTo>
                    <a:pt x="22478" y="49021"/>
                  </a:lnTo>
                  <a:lnTo>
                    <a:pt x="29972" y="49021"/>
                  </a:lnTo>
                  <a:lnTo>
                    <a:pt x="33783" y="45212"/>
                  </a:lnTo>
                  <a:lnTo>
                    <a:pt x="51368" y="45212"/>
                  </a:lnTo>
                  <a:lnTo>
                    <a:pt x="52579" y="37718"/>
                  </a:lnTo>
                  <a:lnTo>
                    <a:pt x="50061" y="20788"/>
                  </a:lnTo>
                  <a:lnTo>
                    <a:pt x="43673" y="9048"/>
                  </a:lnTo>
                  <a:lnTo>
                    <a:pt x="35165" y="2214"/>
                  </a:lnTo>
                  <a:lnTo>
                    <a:pt x="26288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281046" y="5309104"/>
            <a:ext cx="339090" cy="196215"/>
            <a:chOff x="6757046" y="5309103"/>
            <a:chExt cx="339090" cy="19621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57046" y="5309103"/>
              <a:ext cx="240541" cy="1957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20448" y="5309103"/>
              <a:ext cx="75263" cy="112776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94817" y="5230111"/>
            <a:ext cx="319662" cy="24802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9097286" y="5309104"/>
            <a:ext cx="342265" cy="196215"/>
            <a:chOff x="7573285" y="5309103"/>
            <a:chExt cx="342265" cy="196215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73285" y="5309103"/>
              <a:ext cx="240667" cy="1957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36432" y="5309103"/>
              <a:ext cx="78995" cy="112776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9503181" y="5226300"/>
            <a:ext cx="628650" cy="199390"/>
            <a:chOff x="7979181" y="5226300"/>
            <a:chExt cx="628650" cy="19939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79181" y="5226300"/>
              <a:ext cx="334775" cy="1993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33008" y="5309103"/>
              <a:ext cx="274322" cy="116586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2033350" y="1355601"/>
            <a:ext cx="8437248" cy="4998374"/>
            <a:chOff x="-1" y="0"/>
            <a:chExt cx="9144000" cy="5718810"/>
          </a:xfrm>
        </p:grpSpPr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-1" y="0"/>
              <a:ext cx="9144001" cy="571874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15165" y="4074121"/>
              <a:ext cx="2500184" cy="1587126"/>
            </a:xfrm>
            <a:prstGeom prst="rect">
              <a:avLst/>
            </a:prstGeom>
          </p:spPr>
        </p:pic>
      </p:grpSp>
      <p:sp>
        <p:nvSpPr>
          <p:cNvPr id="35" name="Rectángulo 34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36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 descr="C:\Users\UGEL\Downloads\WhatsApp Image 2023-01-26 at 5.59.51 PM.jpe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931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4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9822" y="3371381"/>
            <a:ext cx="4764405" cy="2840990"/>
          </a:xfrm>
          <a:custGeom>
            <a:avLst/>
            <a:gdLst/>
            <a:ahLst/>
            <a:cxnLst/>
            <a:rect l="l" t="t" r="r" b="b"/>
            <a:pathLst>
              <a:path w="4764405" h="2840990">
                <a:moveTo>
                  <a:pt x="4564021" y="0"/>
                </a:moveTo>
                <a:lnTo>
                  <a:pt x="200132" y="0"/>
                </a:lnTo>
                <a:lnTo>
                  <a:pt x="154244" y="5285"/>
                </a:lnTo>
                <a:lnTo>
                  <a:pt x="112119" y="20341"/>
                </a:lnTo>
                <a:lnTo>
                  <a:pt x="74959" y="43966"/>
                </a:lnTo>
                <a:lnTo>
                  <a:pt x="43966" y="74959"/>
                </a:lnTo>
                <a:lnTo>
                  <a:pt x="20341" y="112118"/>
                </a:lnTo>
                <a:lnTo>
                  <a:pt x="5285" y="154243"/>
                </a:lnTo>
                <a:lnTo>
                  <a:pt x="0" y="200131"/>
                </a:lnTo>
                <a:lnTo>
                  <a:pt x="0" y="2640269"/>
                </a:lnTo>
                <a:lnTo>
                  <a:pt x="5285" y="2686157"/>
                </a:lnTo>
                <a:lnTo>
                  <a:pt x="20341" y="2728282"/>
                </a:lnTo>
                <a:lnTo>
                  <a:pt x="43966" y="2765441"/>
                </a:lnTo>
                <a:lnTo>
                  <a:pt x="74959" y="2796434"/>
                </a:lnTo>
                <a:lnTo>
                  <a:pt x="112119" y="2820059"/>
                </a:lnTo>
                <a:lnTo>
                  <a:pt x="154244" y="2835115"/>
                </a:lnTo>
                <a:lnTo>
                  <a:pt x="200132" y="2840400"/>
                </a:lnTo>
                <a:lnTo>
                  <a:pt x="4564021" y="2840400"/>
                </a:lnTo>
                <a:lnTo>
                  <a:pt x="4609910" y="2835115"/>
                </a:lnTo>
                <a:lnTo>
                  <a:pt x="4652035" y="2820059"/>
                </a:lnTo>
                <a:lnTo>
                  <a:pt x="4689194" y="2796434"/>
                </a:lnTo>
                <a:lnTo>
                  <a:pt x="4720187" y="2765441"/>
                </a:lnTo>
                <a:lnTo>
                  <a:pt x="4743813" y="2728282"/>
                </a:lnTo>
                <a:lnTo>
                  <a:pt x="4758869" y="2686157"/>
                </a:lnTo>
                <a:lnTo>
                  <a:pt x="4764154" y="2640269"/>
                </a:lnTo>
                <a:lnTo>
                  <a:pt x="4764154" y="200131"/>
                </a:lnTo>
                <a:lnTo>
                  <a:pt x="4758869" y="154243"/>
                </a:lnTo>
                <a:lnTo>
                  <a:pt x="4743813" y="112118"/>
                </a:lnTo>
                <a:lnTo>
                  <a:pt x="4720187" y="74959"/>
                </a:lnTo>
                <a:lnTo>
                  <a:pt x="4689194" y="43966"/>
                </a:lnTo>
                <a:lnTo>
                  <a:pt x="4652035" y="20341"/>
                </a:lnTo>
                <a:lnTo>
                  <a:pt x="4609910" y="5285"/>
                </a:lnTo>
                <a:lnTo>
                  <a:pt x="4564021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34203" y="3782338"/>
            <a:ext cx="3947160" cy="202818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55600" marR="5080" indent="-342900" algn="just">
              <a:lnSpc>
                <a:spcPct val="89600"/>
              </a:lnSpc>
              <a:spcBef>
                <a:spcPts val="325"/>
              </a:spcBef>
              <a:buFont typeface="Arial MT"/>
              <a:buChar char="•"/>
              <a:tabLst>
                <a:tab pos="355600" algn="l"/>
              </a:tabLst>
            </a:pP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Contiene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principios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valores,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cuyo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objeto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guiar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servidores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y 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funcionarios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públicos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hacia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un </a:t>
            </a:r>
            <a:r>
              <a:rPr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desempeño ético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de sus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cargos.</a:t>
            </a:r>
            <a:endParaRPr>
              <a:latin typeface="Calibri"/>
              <a:cs typeface="Calibri"/>
            </a:endParaRPr>
          </a:p>
          <a:p>
            <a:pPr marL="355600" marR="5080" indent="-342900" algn="just">
              <a:lnSpc>
                <a:spcPct val="90600"/>
              </a:lnSpc>
              <a:spcBef>
                <a:spcPts val="1930"/>
              </a:spcBef>
              <a:buFont typeface="Arial MT"/>
              <a:buChar char="•"/>
              <a:tabLst>
                <a:tab pos="355600" algn="l"/>
              </a:tabLst>
            </a:pP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código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establece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los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principios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deberes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prohibiciones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éticas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que 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rigen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empleados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públicos.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58389" y="1599968"/>
            <a:ext cx="248539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44546A"/>
                </a:solidFill>
              </a:rPr>
              <a:t>Ley</a:t>
            </a:r>
            <a:r>
              <a:rPr sz="3600" spc="-55" dirty="0">
                <a:solidFill>
                  <a:srgbClr val="44546A"/>
                </a:solidFill>
              </a:rPr>
              <a:t> </a:t>
            </a:r>
            <a:r>
              <a:rPr sz="3600" spc="-5" dirty="0">
                <a:solidFill>
                  <a:srgbClr val="44546A"/>
                </a:solidFill>
              </a:rPr>
              <a:t>N°</a:t>
            </a:r>
            <a:r>
              <a:rPr sz="3600" spc="-45" dirty="0">
                <a:solidFill>
                  <a:srgbClr val="44546A"/>
                </a:solidFill>
              </a:rPr>
              <a:t> </a:t>
            </a:r>
            <a:r>
              <a:rPr sz="3600" dirty="0">
                <a:solidFill>
                  <a:srgbClr val="44546A"/>
                </a:solidFill>
              </a:rPr>
              <a:t>27815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690188" y="2246145"/>
            <a:ext cx="310261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b="1" spc="-5" dirty="0">
                <a:solidFill>
                  <a:srgbClr val="7F7F7F"/>
                </a:solidFill>
                <a:latin typeface="Arial"/>
                <a:cs typeface="Arial"/>
              </a:rPr>
              <a:t>Código</a:t>
            </a:r>
            <a:r>
              <a:rPr sz="2400" b="1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400" b="1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F7F7F"/>
                </a:solidFill>
                <a:latin typeface="Arial"/>
                <a:cs typeface="Arial"/>
              </a:rPr>
              <a:t>Ética</a:t>
            </a:r>
            <a:r>
              <a:rPr sz="2400" b="1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400" b="1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F7F7F"/>
                </a:solidFill>
                <a:latin typeface="Arial"/>
                <a:cs typeface="Arial"/>
              </a:rPr>
              <a:t>la </a:t>
            </a:r>
            <a:r>
              <a:rPr sz="2400" b="1" spc="-6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F7F7F"/>
                </a:solidFill>
                <a:latin typeface="Arial"/>
                <a:cs typeface="Arial"/>
              </a:rPr>
              <a:t>Función</a:t>
            </a:r>
            <a:r>
              <a:rPr sz="2400" b="1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F7F7F"/>
                </a:solidFill>
                <a:latin typeface="Arial"/>
                <a:cs typeface="Arial"/>
              </a:rPr>
              <a:t>Pública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 rotWithShape="1">
          <a:blip r:embed="rId2" cstate="print"/>
          <a:srcRect b="12781"/>
          <a:stretch/>
        </p:blipFill>
        <p:spPr>
          <a:xfrm>
            <a:off x="2192110" y="2501518"/>
            <a:ext cx="3059229" cy="357688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9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C:\Users\UGEL\Downloads\WhatsApp Image 2023-01-26 at 5.59.51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69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2235" y="1957804"/>
            <a:ext cx="7035800" cy="647065"/>
          </a:xfrm>
          <a:custGeom>
            <a:avLst/>
            <a:gdLst/>
            <a:ahLst/>
            <a:cxnLst/>
            <a:rect l="l" t="t" r="r" b="b"/>
            <a:pathLst>
              <a:path w="7035800" h="647064">
                <a:moveTo>
                  <a:pt x="6927623" y="0"/>
                </a:moveTo>
                <a:lnTo>
                  <a:pt x="107832" y="0"/>
                </a:lnTo>
                <a:lnTo>
                  <a:pt x="65859" y="8474"/>
                </a:lnTo>
                <a:lnTo>
                  <a:pt x="31583" y="31583"/>
                </a:lnTo>
                <a:lnTo>
                  <a:pt x="8474" y="65860"/>
                </a:lnTo>
                <a:lnTo>
                  <a:pt x="0" y="107834"/>
                </a:lnTo>
                <a:lnTo>
                  <a:pt x="0" y="539153"/>
                </a:lnTo>
                <a:lnTo>
                  <a:pt x="8474" y="581126"/>
                </a:lnTo>
                <a:lnTo>
                  <a:pt x="31583" y="615402"/>
                </a:lnTo>
                <a:lnTo>
                  <a:pt x="65859" y="638512"/>
                </a:lnTo>
                <a:lnTo>
                  <a:pt x="107832" y="646986"/>
                </a:lnTo>
                <a:lnTo>
                  <a:pt x="6927623" y="646986"/>
                </a:lnTo>
                <a:lnTo>
                  <a:pt x="6969596" y="638512"/>
                </a:lnTo>
                <a:lnTo>
                  <a:pt x="7003872" y="615402"/>
                </a:lnTo>
                <a:lnTo>
                  <a:pt x="7026982" y="581126"/>
                </a:lnTo>
                <a:lnTo>
                  <a:pt x="7035456" y="539153"/>
                </a:lnTo>
                <a:lnTo>
                  <a:pt x="7035456" y="107834"/>
                </a:lnTo>
                <a:lnTo>
                  <a:pt x="7026982" y="65860"/>
                </a:lnTo>
                <a:lnTo>
                  <a:pt x="7003872" y="31583"/>
                </a:lnTo>
                <a:lnTo>
                  <a:pt x="6969596" y="8474"/>
                </a:lnTo>
                <a:lnTo>
                  <a:pt x="6927623" y="0"/>
                </a:lnTo>
                <a:close/>
              </a:path>
            </a:pathLst>
          </a:custGeom>
          <a:solidFill>
            <a:srgbClr val="5B9BD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99101" y="1996301"/>
            <a:ext cx="61810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5" dirty="0">
                <a:solidFill>
                  <a:srgbClr val="44546A"/>
                </a:solidFill>
                <a:latin typeface="Calibri"/>
                <a:cs typeface="Calibri"/>
              </a:rPr>
              <a:t>Principios</a:t>
            </a:r>
            <a:r>
              <a:rPr sz="3200" b="1" spc="-10" dirty="0">
                <a:solidFill>
                  <a:srgbClr val="44546A"/>
                </a:solidFill>
                <a:latin typeface="Calibri"/>
                <a:cs typeface="Calibri"/>
              </a:rPr>
              <a:t> éticos </a:t>
            </a:r>
            <a:r>
              <a:rPr sz="3200" b="1" spc="-5" dirty="0">
                <a:solidFill>
                  <a:srgbClr val="44546A"/>
                </a:solidFill>
                <a:latin typeface="Calibri"/>
                <a:cs typeface="Calibri"/>
              </a:rPr>
              <a:t>del</a:t>
            </a:r>
            <a:r>
              <a:rPr sz="3200" b="1" spc="-10" dirty="0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546A"/>
                </a:solidFill>
                <a:latin typeface="Calibri"/>
                <a:cs typeface="Calibri"/>
              </a:rPr>
              <a:t>servidor</a:t>
            </a:r>
            <a:r>
              <a:rPr sz="3200" b="1" spc="-10" dirty="0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44546A"/>
                </a:solidFill>
                <a:latin typeface="Calibri"/>
                <a:cs typeface="Calibri"/>
              </a:rPr>
              <a:t>público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3796" y="2920692"/>
            <a:ext cx="1338928" cy="346319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841692" y="2921409"/>
            <a:ext cx="5339080" cy="2808605"/>
            <a:chOff x="2123728" y="2020863"/>
            <a:chExt cx="5339080" cy="2808605"/>
          </a:xfrm>
        </p:grpSpPr>
        <p:sp>
          <p:nvSpPr>
            <p:cNvPr id="6" name="object 6"/>
            <p:cNvSpPr/>
            <p:nvPr/>
          </p:nvSpPr>
          <p:spPr>
            <a:xfrm>
              <a:off x="2853690" y="2156929"/>
              <a:ext cx="4608830" cy="2672715"/>
            </a:xfrm>
            <a:custGeom>
              <a:avLst/>
              <a:gdLst/>
              <a:ahLst/>
              <a:cxnLst/>
              <a:rect l="l" t="t" r="r" b="b"/>
              <a:pathLst>
                <a:path w="4608830" h="2672715">
                  <a:moveTo>
                    <a:pt x="4608512" y="0"/>
                  </a:moveTo>
                  <a:lnTo>
                    <a:pt x="2255316" y="0"/>
                  </a:lnTo>
                  <a:lnTo>
                    <a:pt x="2255316" y="79959"/>
                  </a:lnTo>
                  <a:lnTo>
                    <a:pt x="2255316" y="151968"/>
                  </a:lnTo>
                  <a:lnTo>
                    <a:pt x="2255316" y="2528239"/>
                  </a:lnTo>
                  <a:lnTo>
                    <a:pt x="144018" y="2528239"/>
                  </a:lnTo>
                  <a:lnTo>
                    <a:pt x="144018" y="79959"/>
                  </a:lnTo>
                  <a:lnTo>
                    <a:pt x="0" y="79959"/>
                  </a:lnTo>
                  <a:lnTo>
                    <a:pt x="0" y="2528239"/>
                  </a:lnTo>
                  <a:lnTo>
                    <a:pt x="0" y="2672257"/>
                  </a:lnTo>
                  <a:lnTo>
                    <a:pt x="144018" y="2672257"/>
                  </a:lnTo>
                  <a:lnTo>
                    <a:pt x="2255316" y="2672257"/>
                  </a:lnTo>
                  <a:lnTo>
                    <a:pt x="2399322" y="2672257"/>
                  </a:lnTo>
                  <a:lnTo>
                    <a:pt x="2399322" y="2528239"/>
                  </a:lnTo>
                  <a:lnTo>
                    <a:pt x="2399322" y="151968"/>
                  </a:lnTo>
                  <a:lnTo>
                    <a:pt x="4462640" y="151968"/>
                  </a:lnTo>
                  <a:lnTo>
                    <a:pt x="4462640" y="1952167"/>
                  </a:lnTo>
                  <a:lnTo>
                    <a:pt x="4608512" y="1952167"/>
                  </a:lnTo>
                  <a:lnTo>
                    <a:pt x="4608512" y="151968"/>
                  </a:lnTo>
                  <a:lnTo>
                    <a:pt x="4608512" y="65252"/>
                  </a:lnTo>
                  <a:lnTo>
                    <a:pt x="4608512" y="0"/>
                  </a:lnTo>
                  <a:close/>
                </a:path>
              </a:pathLst>
            </a:custGeom>
            <a:solidFill>
              <a:srgbClr val="3DA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23728" y="2020863"/>
              <a:ext cx="1656714" cy="1008380"/>
            </a:xfrm>
            <a:custGeom>
              <a:avLst/>
              <a:gdLst/>
              <a:ahLst/>
              <a:cxnLst/>
              <a:rect l="l" t="t" r="r" b="b"/>
              <a:pathLst>
                <a:path w="1656714" h="1008380">
                  <a:moveTo>
                    <a:pt x="1488161" y="0"/>
                  </a:moveTo>
                  <a:lnTo>
                    <a:pt x="168020" y="0"/>
                  </a:lnTo>
                  <a:lnTo>
                    <a:pt x="123354" y="6001"/>
                  </a:lnTo>
                  <a:lnTo>
                    <a:pt x="83217" y="22940"/>
                  </a:lnTo>
                  <a:lnTo>
                    <a:pt x="49212" y="49212"/>
                  </a:lnTo>
                  <a:lnTo>
                    <a:pt x="22939" y="83218"/>
                  </a:lnTo>
                  <a:lnTo>
                    <a:pt x="6001" y="123355"/>
                  </a:lnTo>
                  <a:lnTo>
                    <a:pt x="0" y="168022"/>
                  </a:lnTo>
                  <a:lnTo>
                    <a:pt x="0" y="840091"/>
                  </a:lnTo>
                  <a:lnTo>
                    <a:pt x="6001" y="884757"/>
                  </a:lnTo>
                  <a:lnTo>
                    <a:pt x="22939" y="924894"/>
                  </a:lnTo>
                  <a:lnTo>
                    <a:pt x="49212" y="958899"/>
                  </a:lnTo>
                  <a:lnTo>
                    <a:pt x="83217" y="985172"/>
                  </a:lnTo>
                  <a:lnTo>
                    <a:pt x="123354" y="1002110"/>
                  </a:lnTo>
                  <a:lnTo>
                    <a:pt x="168020" y="1008112"/>
                  </a:lnTo>
                  <a:lnTo>
                    <a:pt x="1488161" y="1008112"/>
                  </a:lnTo>
                  <a:lnTo>
                    <a:pt x="1532828" y="1002110"/>
                  </a:lnTo>
                  <a:lnTo>
                    <a:pt x="1572966" y="985172"/>
                  </a:lnTo>
                  <a:lnTo>
                    <a:pt x="1606971" y="958899"/>
                  </a:lnTo>
                  <a:lnTo>
                    <a:pt x="1633244" y="924894"/>
                  </a:lnTo>
                  <a:lnTo>
                    <a:pt x="1650182" y="884757"/>
                  </a:lnTo>
                  <a:lnTo>
                    <a:pt x="1656184" y="840091"/>
                  </a:lnTo>
                  <a:lnTo>
                    <a:pt x="1656184" y="168022"/>
                  </a:lnTo>
                  <a:lnTo>
                    <a:pt x="1650182" y="123355"/>
                  </a:lnTo>
                  <a:lnTo>
                    <a:pt x="1633244" y="83218"/>
                  </a:lnTo>
                  <a:lnTo>
                    <a:pt x="1606971" y="49212"/>
                  </a:lnTo>
                  <a:lnTo>
                    <a:pt x="1572966" y="22940"/>
                  </a:lnTo>
                  <a:lnTo>
                    <a:pt x="1532828" y="6001"/>
                  </a:lnTo>
                  <a:lnTo>
                    <a:pt x="148816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06233" y="3274429"/>
            <a:ext cx="927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24491" y="4134079"/>
            <a:ext cx="1656714" cy="1008380"/>
          </a:xfrm>
          <a:custGeom>
            <a:avLst/>
            <a:gdLst/>
            <a:ahLst/>
            <a:cxnLst/>
            <a:rect l="l" t="t" r="r" b="b"/>
            <a:pathLst>
              <a:path w="1656714" h="1008379">
                <a:moveTo>
                  <a:pt x="1488161" y="0"/>
                </a:moveTo>
                <a:lnTo>
                  <a:pt x="168022" y="0"/>
                </a:lnTo>
                <a:lnTo>
                  <a:pt x="123355" y="6001"/>
                </a:lnTo>
                <a:lnTo>
                  <a:pt x="83218" y="22939"/>
                </a:lnTo>
                <a:lnTo>
                  <a:pt x="49212" y="49212"/>
                </a:lnTo>
                <a:lnTo>
                  <a:pt x="22939" y="83218"/>
                </a:lnTo>
                <a:lnTo>
                  <a:pt x="6001" y="123355"/>
                </a:lnTo>
                <a:lnTo>
                  <a:pt x="0" y="168022"/>
                </a:lnTo>
                <a:lnTo>
                  <a:pt x="0" y="840089"/>
                </a:lnTo>
                <a:lnTo>
                  <a:pt x="6001" y="884756"/>
                </a:lnTo>
                <a:lnTo>
                  <a:pt x="22939" y="924893"/>
                </a:lnTo>
                <a:lnTo>
                  <a:pt x="49212" y="958899"/>
                </a:lnTo>
                <a:lnTo>
                  <a:pt x="83218" y="985172"/>
                </a:lnTo>
                <a:lnTo>
                  <a:pt x="123355" y="1002110"/>
                </a:lnTo>
                <a:lnTo>
                  <a:pt x="168022" y="1008112"/>
                </a:lnTo>
                <a:lnTo>
                  <a:pt x="1488161" y="1008112"/>
                </a:lnTo>
                <a:lnTo>
                  <a:pt x="1532828" y="1002110"/>
                </a:lnTo>
                <a:lnTo>
                  <a:pt x="1572966" y="985172"/>
                </a:lnTo>
                <a:lnTo>
                  <a:pt x="1606971" y="958899"/>
                </a:lnTo>
                <a:lnTo>
                  <a:pt x="1633244" y="924893"/>
                </a:lnTo>
                <a:lnTo>
                  <a:pt x="1650182" y="884756"/>
                </a:lnTo>
                <a:lnTo>
                  <a:pt x="1656184" y="840089"/>
                </a:lnTo>
                <a:lnTo>
                  <a:pt x="1656184" y="168022"/>
                </a:lnTo>
                <a:lnTo>
                  <a:pt x="1650182" y="123355"/>
                </a:lnTo>
                <a:lnTo>
                  <a:pt x="1633244" y="83218"/>
                </a:lnTo>
                <a:lnTo>
                  <a:pt x="1606971" y="49212"/>
                </a:lnTo>
                <a:lnTo>
                  <a:pt x="1572966" y="22939"/>
                </a:lnTo>
                <a:lnTo>
                  <a:pt x="1532828" y="6001"/>
                </a:lnTo>
                <a:lnTo>
                  <a:pt x="1488161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62952" y="4499724"/>
            <a:ext cx="1016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Probidad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41692" y="5369681"/>
            <a:ext cx="1656714" cy="1008380"/>
          </a:xfrm>
          <a:custGeom>
            <a:avLst/>
            <a:gdLst/>
            <a:ahLst/>
            <a:cxnLst/>
            <a:rect l="l" t="t" r="r" b="b"/>
            <a:pathLst>
              <a:path w="1656714" h="1008379">
                <a:moveTo>
                  <a:pt x="1488161" y="0"/>
                </a:moveTo>
                <a:lnTo>
                  <a:pt x="168020" y="0"/>
                </a:lnTo>
                <a:lnTo>
                  <a:pt x="123354" y="6001"/>
                </a:lnTo>
                <a:lnTo>
                  <a:pt x="83217" y="22939"/>
                </a:lnTo>
                <a:lnTo>
                  <a:pt x="49212" y="49212"/>
                </a:lnTo>
                <a:lnTo>
                  <a:pt x="22939" y="83217"/>
                </a:lnTo>
                <a:lnTo>
                  <a:pt x="6001" y="123354"/>
                </a:lnTo>
                <a:lnTo>
                  <a:pt x="0" y="168021"/>
                </a:lnTo>
                <a:lnTo>
                  <a:pt x="0" y="840089"/>
                </a:lnTo>
                <a:lnTo>
                  <a:pt x="6001" y="884756"/>
                </a:lnTo>
                <a:lnTo>
                  <a:pt x="22939" y="924893"/>
                </a:lnTo>
                <a:lnTo>
                  <a:pt x="49212" y="958899"/>
                </a:lnTo>
                <a:lnTo>
                  <a:pt x="83217" y="985172"/>
                </a:lnTo>
                <a:lnTo>
                  <a:pt x="123354" y="1002110"/>
                </a:lnTo>
                <a:lnTo>
                  <a:pt x="168020" y="1008112"/>
                </a:lnTo>
                <a:lnTo>
                  <a:pt x="1488161" y="1008112"/>
                </a:lnTo>
                <a:lnTo>
                  <a:pt x="1532828" y="1002110"/>
                </a:lnTo>
                <a:lnTo>
                  <a:pt x="1572966" y="985172"/>
                </a:lnTo>
                <a:lnTo>
                  <a:pt x="1606971" y="958899"/>
                </a:lnTo>
                <a:lnTo>
                  <a:pt x="1633244" y="924893"/>
                </a:lnTo>
                <a:lnTo>
                  <a:pt x="1650182" y="884756"/>
                </a:lnTo>
                <a:lnTo>
                  <a:pt x="1656184" y="840089"/>
                </a:lnTo>
                <a:lnTo>
                  <a:pt x="1656184" y="168021"/>
                </a:lnTo>
                <a:lnTo>
                  <a:pt x="1650182" y="123354"/>
                </a:lnTo>
                <a:lnTo>
                  <a:pt x="1633244" y="83217"/>
                </a:lnTo>
                <a:lnTo>
                  <a:pt x="1606971" y="49212"/>
                </a:lnTo>
                <a:lnTo>
                  <a:pt x="1572966" y="22939"/>
                </a:lnTo>
                <a:lnTo>
                  <a:pt x="1532828" y="6001"/>
                </a:lnTo>
                <a:lnTo>
                  <a:pt x="1488161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23684" y="5725021"/>
            <a:ext cx="1092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Eficiencia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09992" y="2921408"/>
            <a:ext cx="1656714" cy="1008380"/>
          </a:xfrm>
          <a:custGeom>
            <a:avLst/>
            <a:gdLst/>
            <a:ahLst/>
            <a:cxnLst/>
            <a:rect l="l" t="t" r="r" b="b"/>
            <a:pathLst>
              <a:path w="1656714" h="1008380">
                <a:moveTo>
                  <a:pt x="1488161" y="0"/>
                </a:moveTo>
                <a:lnTo>
                  <a:pt x="168021" y="0"/>
                </a:lnTo>
                <a:lnTo>
                  <a:pt x="123354" y="6001"/>
                </a:lnTo>
                <a:lnTo>
                  <a:pt x="83217" y="22940"/>
                </a:lnTo>
                <a:lnTo>
                  <a:pt x="49212" y="49212"/>
                </a:lnTo>
                <a:lnTo>
                  <a:pt x="22939" y="83218"/>
                </a:lnTo>
                <a:lnTo>
                  <a:pt x="6001" y="123355"/>
                </a:lnTo>
                <a:lnTo>
                  <a:pt x="0" y="168022"/>
                </a:lnTo>
                <a:lnTo>
                  <a:pt x="0" y="840091"/>
                </a:lnTo>
                <a:lnTo>
                  <a:pt x="6001" y="884757"/>
                </a:lnTo>
                <a:lnTo>
                  <a:pt x="22939" y="924894"/>
                </a:lnTo>
                <a:lnTo>
                  <a:pt x="49212" y="958899"/>
                </a:lnTo>
                <a:lnTo>
                  <a:pt x="83217" y="985172"/>
                </a:lnTo>
                <a:lnTo>
                  <a:pt x="123354" y="1002110"/>
                </a:lnTo>
                <a:lnTo>
                  <a:pt x="168021" y="1008112"/>
                </a:lnTo>
                <a:lnTo>
                  <a:pt x="1488161" y="1008112"/>
                </a:lnTo>
                <a:lnTo>
                  <a:pt x="1532828" y="1002110"/>
                </a:lnTo>
                <a:lnTo>
                  <a:pt x="1572966" y="985172"/>
                </a:lnTo>
                <a:lnTo>
                  <a:pt x="1606971" y="958899"/>
                </a:lnTo>
                <a:lnTo>
                  <a:pt x="1633244" y="924894"/>
                </a:lnTo>
                <a:lnTo>
                  <a:pt x="1650182" y="884757"/>
                </a:lnTo>
                <a:lnTo>
                  <a:pt x="1656184" y="840091"/>
                </a:lnTo>
                <a:lnTo>
                  <a:pt x="1656184" y="168022"/>
                </a:lnTo>
                <a:lnTo>
                  <a:pt x="1650182" y="123355"/>
                </a:lnTo>
                <a:lnTo>
                  <a:pt x="1633244" y="83218"/>
                </a:lnTo>
                <a:lnTo>
                  <a:pt x="1606971" y="49212"/>
                </a:lnTo>
                <a:lnTo>
                  <a:pt x="1572966" y="22940"/>
                </a:lnTo>
                <a:lnTo>
                  <a:pt x="1532828" y="6001"/>
                </a:lnTo>
                <a:lnTo>
                  <a:pt x="1488161" y="0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30083" y="3137268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Lealtad</a:t>
            </a:r>
            <a:r>
              <a:rPr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9432" y="3405492"/>
            <a:ext cx="1258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Obediencia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11160" y="4145544"/>
            <a:ext cx="1656714" cy="1008380"/>
          </a:xfrm>
          <a:custGeom>
            <a:avLst/>
            <a:gdLst/>
            <a:ahLst/>
            <a:cxnLst/>
            <a:rect l="l" t="t" r="r" b="b"/>
            <a:pathLst>
              <a:path w="1656714" h="1008379">
                <a:moveTo>
                  <a:pt x="1488161" y="0"/>
                </a:moveTo>
                <a:lnTo>
                  <a:pt x="168022" y="0"/>
                </a:lnTo>
                <a:lnTo>
                  <a:pt x="123355" y="6001"/>
                </a:lnTo>
                <a:lnTo>
                  <a:pt x="83218" y="22939"/>
                </a:lnTo>
                <a:lnTo>
                  <a:pt x="49212" y="49212"/>
                </a:lnTo>
                <a:lnTo>
                  <a:pt x="22939" y="83218"/>
                </a:lnTo>
                <a:lnTo>
                  <a:pt x="6001" y="123355"/>
                </a:lnTo>
                <a:lnTo>
                  <a:pt x="0" y="168022"/>
                </a:lnTo>
                <a:lnTo>
                  <a:pt x="0" y="840089"/>
                </a:lnTo>
                <a:lnTo>
                  <a:pt x="6001" y="884756"/>
                </a:lnTo>
                <a:lnTo>
                  <a:pt x="22939" y="924893"/>
                </a:lnTo>
                <a:lnTo>
                  <a:pt x="49212" y="958899"/>
                </a:lnTo>
                <a:lnTo>
                  <a:pt x="83218" y="985172"/>
                </a:lnTo>
                <a:lnTo>
                  <a:pt x="123355" y="1002110"/>
                </a:lnTo>
                <a:lnTo>
                  <a:pt x="168022" y="1008112"/>
                </a:lnTo>
                <a:lnTo>
                  <a:pt x="1488161" y="1008112"/>
                </a:lnTo>
                <a:lnTo>
                  <a:pt x="1532828" y="1002110"/>
                </a:lnTo>
                <a:lnTo>
                  <a:pt x="1572966" y="985172"/>
                </a:lnTo>
                <a:lnTo>
                  <a:pt x="1606971" y="958899"/>
                </a:lnTo>
                <a:lnTo>
                  <a:pt x="1633244" y="924893"/>
                </a:lnTo>
                <a:lnTo>
                  <a:pt x="1650182" y="884756"/>
                </a:lnTo>
                <a:lnTo>
                  <a:pt x="1656184" y="840089"/>
                </a:lnTo>
                <a:lnTo>
                  <a:pt x="1656184" y="168022"/>
                </a:lnTo>
                <a:lnTo>
                  <a:pt x="1650182" y="123355"/>
                </a:lnTo>
                <a:lnTo>
                  <a:pt x="1633244" y="83218"/>
                </a:lnTo>
                <a:lnTo>
                  <a:pt x="1606971" y="49212"/>
                </a:lnTo>
                <a:lnTo>
                  <a:pt x="1572966" y="22939"/>
                </a:lnTo>
                <a:lnTo>
                  <a:pt x="1532828" y="6001"/>
                </a:lnTo>
                <a:lnTo>
                  <a:pt x="148816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86770" y="4499724"/>
            <a:ext cx="1104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aci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09992" y="5369681"/>
            <a:ext cx="1656714" cy="1008380"/>
          </a:xfrm>
          <a:custGeom>
            <a:avLst/>
            <a:gdLst/>
            <a:ahLst/>
            <a:cxnLst/>
            <a:rect l="l" t="t" r="r" b="b"/>
            <a:pathLst>
              <a:path w="1656714" h="1008379">
                <a:moveTo>
                  <a:pt x="1488161" y="0"/>
                </a:moveTo>
                <a:lnTo>
                  <a:pt x="168021" y="0"/>
                </a:lnTo>
                <a:lnTo>
                  <a:pt x="123354" y="6001"/>
                </a:lnTo>
                <a:lnTo>
                  <a:pt x="83217" y="22939"/>
                </a:lnTo>
                <a:lnTo>
                  <a:pt x="49212" y="49212"/>
                </a:lnTo>
                <a:lnTo>
                  <a:pt x="22939" y="83217"/>
                </a:lnTo>
                <a:lnTo>
                  <a:pt x="6001" y="123354"/>
                </a:lnTo>
                <a:lnTo>
                  <a:pt x="0" y="168021"/>
                </a:lnTo>
                <a:lnTo>
                  <a:pt x="0" y="840089"/>
                </a:lnTo>
                <a:lnTo>
                  <a:pt x="6001" y="884756"/>
                </a:lnTo>
                <a:lnTo>
                  <a:pt x="22939" y="924893"/>
                </a:lnTo>
                <a:lnTo>
                  <a:pt x="49212" y="958899"/>
                </a:lnTo>
                <a:lnTo>
                  <a:pt x="83217" y="985172"/>
                </a:lnTo>
                <a:lnTo>
                  <a:pt x="123354" y="1002110"/>
                </a:lnTo>
                <a:lnTo>
                  <a:pt x="168021" y="1008112"/>
                </a:lnTo>
                <a:lnTo>
                  <a:pt x="1488161" y="1008112"/>
                </a:lnTo>
                <a:lnTo>
                  <a:pt x="1532828" y="1002110"/>
                </a:lnTo>
                <a:lnTo>
                  <a:pt x="1572966" y="985172"/>
                </a:lnTo>
                <a:lnTo>
                  <a:pt x="1606971" y="958899"/>
                </a:lnTo>
                <a:lnTo>
                  <a:pt x="1633244" y="924893"/>
                </a:lnTo>
                <a:lnTo>
                  <a:pt x="1650182" y="884756"/>
                </a:lnTo>
                <a:lnTo>
                  <a:pt x="1656184" y="840089"/>
                </a:lnTo>
                <a:lnTo>
                  <a:pt x="1656184" y="168021"/>
                </a:lnTo>
                <a:lnTo>
                  <a:pt x="1650182" y="123354"/>
                </a:lnTo>
                <a:lnTo>
                  <a:pt x="1633244" y="83217"/>
                </a:lnTo>
                <a:lnTo>
                  <a:pt x="1606971" y="49212"/>
                </a:lnTo>
                <a:lnTo>
                  <a:pt x="1572966" y="22939"/>
                </a:lnTo>
                <a:lnTo>
                  <a:pt x="1532828" y="6001"/>
                </a:lnTo>
                <a:lnTo>
                  <a:pt x="1488161" y="0"/>
                </a:lnTo>
                <a:close/>
              </a:path>
            </a:pathLst>
          </a:custGeom>
          <a:solidFill>
            <a:srgbClr val="3DA8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85632" y="5725021"/>
            <a:ext cx="1104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Idoneidad</a:t>
            </a:r>
            <a:endParaRPr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14909" y="2921408"/>
            <a:ext cx="1656714" cy="1008380"/>
          </a:xfrm>
          <a:custGeom>
            <a:avLst/>
            <a:gdLst/>
            <a:ahLst/>
            <a:cxnLst/>
            <a:rect l="l" t="t" r="r" b="b"/>
            <a:pathLst>
              <a:path w="1656715" h="1008380">
                <a:moveTo>
                  <a:pt x="1488161" y="0"/>
                </a:moveTo>
                <a:lnTo>
                  <a:pt x="168022" y="0"/>
                </a:lnTo>
                <a:lnTo>
                  <a:pt x="123355" y="6001"/>
                </a:lnTo>
                <a:lnTo>
                  <a:pt x="83218" y="22940"/>
                </a:lnTo>
                <a:lnTo>
                  <a:pt x="49212" y="49212"/>
                </a:lnTo>
                <a:lnTo>
                  <a:pt x="22939" y="83218"/>
                </a:lnTo>
                <a:lnTo>
                  <a:pt x="6001" y="123355"/>
                </a:lnTo>
                <a:lnTo>
                  <a:pt x="0" y="168022"/>
                </a:lnTo>
                <a:lnTo>
                  <a:pt x="0" y="840091"/>
                </a:lnTo>
                <a:lnTo>
                  <a:pt x="6001" y="884757"/>
                </a:lnTo>
                <a:lnTo>
                  <a:pt x="22939" y="924894"/>
                </a:lnTo>
                <a:lnTo>
                  <a:pt x="49212" y="958899"/>
                </a:lnTo>
                <a:lnTo>
                  <a:pt x="83218" y="985172"/>
                </a:lnTo>
                <a:lnTo>
                  <a:pt x="123355" y="1002110"/>
                </a:lnTo>
                <a:lnTo>
                  <a:pt x="168022" y="1008112"/>
                </a:lnTo>
                <a:lnTo>
                  <a:pt x="1488161" y="1008112"/>
                </a:lnTo>
                <a:lnTo>
                  <a:pt x="1532828" y="1002110"/>
                </a:lnTo>
                <a:lnTo>
                  <a:pt x="1572966" y="985172"/>
                </a:lnTo>
                <a:lnTo>
                  <a:pt x="1606971" y="958899"/>
                </a:lnTo>
                <a:lnTo>
                  <a:pt x="1633244" y="924894"/>
                </a:lnTo>
                <a:lnTo>
                  <a:pt x="1650182" y="884757"/>
                </a:lnTo>
                <a:lnTo>
                  <a:pt x="1656184" y="840091"/>
                </a:lnTo>
                <a:lnTo>
                  <a:pt x="1656184" y="168022"/>
                </a:lnTo>
                <a:lnTo>
                  <a:pt x="1650182" y="123355"/>
                </a:lnTo>
                <a:lnTo>
                  <a:pt x="1633244" y="83218"/>
                </a:lnTo>
                <a:lnTo>
                  <a:pt x="1606971" y="49212"/>
                </a:lnTo>
                <a:lnTo>
                  <a:pt x="1572966" y="22940"/>
                </a:lnTo>
                <a:lnTo>
                  <a:pt x="1532828" y="6001"/>
                </a:lnTo>
                <a:lnTo>
                  <a:pt x="1488161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609600" y="3137268"/>
            <a:ext cx="1067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Justicia</a:t>
            </a:r>
            <a:r>
              <a:rPr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79449" y="3405492"/>
            <a:ext cx="927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Equidad</a:t>
            </a:r>
            <a:endParaRPr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16077" y="4145544"/>
            <a:ext cx="1656714" cy="1008380"/>
          </a:xfrm>
          <a:custGeom>
            <a:avLst/>
            <a:gdLst/>
            <a:ahLst/>
            <a:cxnLst/>
            <a:rect l="l" t="t" r="r" b="b"/>
            <a:pathLst>
              <a:path w="1656715" h="1008379">
                <a:moveTo>
                  <a:pt x="1488161" y="0"/>
                </a:moveTo>
                <a:lnTo>
                  <a:pt x="168022" y="0"/>
                </a:lnTo>
                <a:lnTo>
                  <a:pt x="123355" y="6001"/>
                </a:lnTo>
                <a:lnTo>
                  <a:pt x="83218" y="22939"/>
                </a:lnTo>
                <a:lnTo>
                  <a:pt x="49212" y="49212"/>
                </a:lnTo>
                <a:lnTo>
                  <a:pt x="22939" y="83218"/>
                </a:lnTo>
                <a:lnTo>
                  <a:pt x="6001" y="123355"/>
                </a:lnTo>
                <a:lnTo>
                  <a:pt x="0" y="168022"/>
                </a:lnTo>
                <a:lnTo>
                  <a:pt x="0" y="840089"/>
                </a:lnTo>
                <a:lnTo>
                  <a:pt x="6001" y="884756"/>
                </a:lnTo>
                <a:lnTo>
                  <a:pt x="22939" y="924893"/>
                </a:lnTo>
                <a:lnTo>
                  <a:pt x="49212" y="958899"/>
                </a:lnTo>
                <a:lnTo>
                  <a:pt x="83218" y="985172"/>
                </a:lnTo>
                <a:lnTo>
                  <a:pt x="123355" y="1002110"/>
                </a:lnTo>
                <a:lnTo>
                  <a:pt x="168022" y="1008112"/>
                </a:lnTo>
                <a:lnTo>
                  <a:pt x="1488161" y="1008112"/>
                </a:lnTo>
                <a:lnTo>
                  <a:pt x="1532828" y="1002110"/>
                </a:lnTo>
                <a:lnTo>
                  <a:pt x="1572966" y="985172"/>
                </a:lnTo>
                <a:lnTo>
                  <a:pt x="1606971" y="958899"/>
                </a:lnTo>
                <a:lnTo>
                  <a:pt x="1633244" y="924893"/>
                </a:lnTo>
                <a:lnTo>
                  <a:pt x="1650182" y="884756"/>
                </a:lnTo>
                <a:lnTo>
                  <a:pt x="1656184" y="840089"/>
                </a:lnTo>
                <a:lnTo>
                  <a:pt x="1656184" y="168022"/>
                </a:lnTo>
                <a:lnTo>
                  <a:pt x="1650182" y="123355"/>
                </a:lnTo>
                <a:lnTo>
                  <a:pt x="1633244" y="83218"/>
                </a:lnTo>
                <a:lnTo>
                  <a:pt x="1606971" y="49212"/>
                </a:lnTo>
                <a:lnTo>
                  <a:pt x="1572966" y="22939"/>
                </a:lnTo>
                <a:lnTo>
                  <a:pt x="1532828" y="6001"/>
                </a:lnTo>
                <a:lnTo>
                  <a:pt x="1488161" y="0"/>
                </a:lnTo>
                <a:close/>
              </a:path>
            </a:pathLst>
          </a:custGeom>
          <a:solidFill>
            <a:srgbClr val="AC5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604419" y="4225404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Lealtad</a:t>
            </a:r>
            <a:r>
              <a:rPr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endParaRPr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85369" y="4493628"/>
            <a:ext cx="1117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Estado</a:t>
            </a:r>
            <a:r>
              <a:rPr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74269" y="4770997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endParaRPr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103682" y="1159116"/>
            <a:ext cx="248539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44546A"/>
                </a:solidFill>
              </a:rPr>
              <a:t>Ley</a:t>
            </a:r>
            <a:r>
              <a:rPr sz="3600" spc="-55" dirty="0">
                <a:solidFill>
                  <a:srgbClr val="44546A"/>
                </a:solidFill>
              </a:rPr>
              <a:t> </a:t>
            </a:r>
            <a:r>
              <a:rPr sz="3600" spc="-5" dirty="0">
                <a:solidFill>
                  <a:srgbClr val="44546A"/>
                </a:solidFill>
              </a:rPr>
              <a:t>N°</a:t>
            </a:r>
            <a:r>
              <a:rPr sz="3600" spc="-45" dirty="0">
                <a:solidFill>
                  <a:srgbClr val="44546A"/>
                </a:solidFill>
              </a:rPr>
              <a:t> </a:t>
            </a:r>
            <a:r>
              <a:rPr sz="3600" dirty="0">
                <a:solidFill>
                  <a:srgbClr val="44546A"/>
                </a:solidFill>
              </a:rPr>
              <a:t>27815</a:t>
            </a:r>
            <a:endParaRPr sz="3600" dirty="0"/>
          </a:p>
        </p:txBody>
      </p:sp>
      <p:sp>
        <p:nvSpPr>
          <p:cNvPr id="29" name="Rectángulo 28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30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 descr="C:\Users\UGEL\Downloads\WhatsApp Image 2023-01-26 at 5.59.51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265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0512" y="3279658"/>
            <a:ext cx="1304025" cy="30100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6192" y="1610683"/>
            <a:ext cx="5550535" cy="4521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44546A"/>
                </a:solidFill>
              </a:rPr>
              <a:t>Principios</a:t>
            </a:r>
            <a:r>
              <a:rPr sz="2800" spc="-10" dirty="0">
                <a:solidFill>
                  <a:srgbClr val="44546A"/>
                </a:solidFill>
              </a:rPr>
              <a:t> éticos</a:t>
            </a:r>
            <a:r>
              <a:rPr sz="2800" spc="-5" dirty="0">
                <a:solidFill>
                  <a:srgbClr val="44546A"/>
                </a:solidFill>
              </a:rPr>
              <a:t> de</a:t>
            </a:r>
            <a:r>
              <a:rPr sz="2800" dirty="0">
                <a:solidFill>
                  <a:srgbClr val="44546A"/>
                </a:solidFill>
              </a:rPr>
              <a:t> </a:t>
            </a:r>
            <a:r>
              <a:rPr sz="2800" spc="-5" dirty="0">
                <a:solidFill>
                  <a:srgbClr val="44546A"/>
                </a:solidFill>
              </a:rPr>
              <a:t>la</a:t>
            </a:r>
            <a:r>
              <a:rPr sz="2800" dirty="0">
                <a:solidFill>
                  <a:srgbClr val="44546A"/>
                </a:solidFill>
              </a:rPr>
              <a:t> </a:t>
            </a:r>
            <a:r>
              <a:rPr sz="2800" spc="-5" dirty="0">
                <a:solidFill>
                  <a:srgbClr val="44546A"/>
                </a:solidFill>
              </a:rPr>
              <a:t>función pública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4030175" y="3210783"/>
            <a:ext cx="6624955" cy="518159"/>
          </a:xfrm>
          <a:custGeom>
            <a:avLst/>
            <a:gdLst/>
            <a:ahLst/>
            <a:cxnLst/>
            <a:rect l="l" t="t" r="r" b="b"/>
            <a:pathLst>
              <a:path w="6624955" h="518160">
                <a:moveTo>
                  <a:pt x="6624739" y="0"/>
                </a:moveTo>
                <a:lnTo>
                  <a:pt x="1791462" y="0"/>
                </a:lnTo>
                <a:lnTo>
                  <a:pt x="1535531" y="0"/>
                </a:lnTo>
                <a:lnTo>
                  <a:pt x="0" y="0"/>
                </a:lnTo>
                <a:lnTo>
                  <a:pt x="0" y="518160"/>
                </a:lnTo>
                <a:lnTo>
                  <a:pt x="1535531" y="518160"/>
                </a:lnTo>
                <a:lnTo>
                  <a:pt x="1791462" y="518160"/>
                </a:lnTo>
                <a:lnTo>
                  <a:pt x="6624739" y="518160"/>
                </a:lnTo>
                <a:lnTo>
                  <a:pt x="662473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0175" y="4247103"/>
            <a:ext cx="6624955" cy="518159"/>
          </a:xfrm>
          <a:custGeom>
            <a:avLst/>
            <a:gdLst/>
            <a:ahLst/>
            <a:cxnLst/>
            <a:rect l="l" t="t" r="r" b="b"/>
            <a:pathLst>
              <a:path w="6624955" h="518160">
                <a:moveTo>
                  <a:pt x="6624739" y="0"/>
                </a:moveTo>
                <a:lnTo>
                  <a:pt x="1791462" y="0"/>
                </a:lnTo>
                <a:lnTo>
                  <a:pt x="1535531" y="0"/>
                </a:lnTo>
                <a:lnTo>
                  <a:pt x="0" y="0"/>
                </a:lnTo>
                <a:lnTo>
                  <a:pt x="0" y="518160"/>
                </a:lnTo>
                <a:lnTo>
                  <a:pt x="1535531" y="518160"/>
                </a:lnTo>
                <a:lnTo>
                  <a:pt x="1791462" y="518160"/>
                </a:lnTo>
                <a:lnTo>
                  <a:pt x="6624739" y="518160"/>
                </a:lnTo>
                <a:lnTo>
                  <a:pt x="662473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30185" y="2418688"/>
            <a:ext cx="6624955" cy="247504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spcBef>
                <a:spcPts val="250"/>
              </a:spcBef>
              <a:tabLst>
                <a:tab pos="1626870" algn="l"/>
                <a:tab pos="1882775" algn="l"/>
              </a:tabLst>
            </a:pPr>
            <a:r>
              <a:rPr sz="1400" b="1" spc="-10" dirty="0">
                <a:latin typeface="Calibri"/>
                <a:cs typeface="Calibri"/>
              </a:rPr>
              <a:t>Respeto	</a:t>
            </a:r>
            <a:r>
              <a:rPr sz="1400" dirty="0">
                <a:latin typeface="Calibri"/>
                <a:cs typeface="Calibri"/>
              </a:rPr>
              <a:t>:	</a:t>
            </a:r>
            <a:r>
              <a:rPr sz="1400" spc="-10" dirty="0">
                <a:latin typeface="Calibri"/>
                <a:cs typeface="Calibri"/>
              </a:rPr>
              <a:t>Respetar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Constitución </a:t>
            </a:r>
            <a:r>
              <a:rPr sz="1400" spc="-10" dirty="0">
                <a:latin typeface="Calibri"/>
                <a:cs typeface="Calibri"/>
              </a:rPr>
              <a:t>Política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 </a:t>
            </a:r>
            <a:r>
              <a:rPr sz="1400" spc="-10" dirty="0">
                <a:latin typeface="Calibri"/>
                <a:cs typeface="Calibri"/>
              </a:rPr>
              <a:t>Perú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sus </a:t>
            </a:r>
            <a:r>
              <a:rPr sz="1400" spc="-10" dirty="0">
                <a:latin typeface="Calibri"/>
                <a:cs typeface="Calibri"/>
              </a:rPr>
              <a:t>Leyes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8925" y="2870524"/>
            <a:ext cx="49409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48130" algn="l"/>
                <a:tab pos="1804035" algn="l"/>
              </a:tabLst>
            </a:pPr>
            <a:r>
              <a:rPr sz="1400" b="1" spc="-5" dirty="0">
                <a:latin typeface="Calibri"/>
                <a:cs typeface="Calibri"/>
              </a:rPr>
              <a:t>Probidad	</a:t>
            </a:r>
            <a:r>
              <a:rPr sz="1400" dirty="0">
                <a:latin typeface="Calibri"/>
                <a:cs typeface="Calibri"/>
              </a:rPr>
              <a:t>:	Actuar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spc="-5" dirty="0">
                <a:latin typeface="Calibri"/>
                <a:cs typeface="Calibri"/>
              </a:rPr>
              <a:t> rectitud, </a:t>
            </a:r>
            <a:r>
              <a:rPr sz="1400" spc="-10" dirty="0">
                <a:latin typeface="Calibri"/>
                <a:cs typeface="Calibri"/>
              </a:rPr>
              <a:t>honradez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honestidad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1625" y="3230187"/>
            <a:ext cx="7054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400" b="1" spc="-35" dirty="0">
                <a:latin typeface="Calibri"/>
                <a:cs typeface="Calibri"/>
              </a:rPr>
              <a:t>E</a:t>
            </a:r>
            <a:r>
              <a:rPr sz="1400" b="1" spc="-5" dirty="0">
                <a:latin typeface="Calibri"/>
                <a:cs typeface="Calibri"/>
              </a:rPr>
              <a:t>f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c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en</a:t>
            </a:r>
            <a:r>
              <a:rPr sz="1400" b="1" dirty="0">
                <a:latin typeface="Calibri"/>
                <a:cs typeface="Calibri"/>
              </a:rPr>
              <a:t>c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7156" y="3230188"/>
            <a:ext cx="483108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5904" marR="5080" indent="-256540">
              <a:lnSpc>
                <a:spcPct val="101400"/>
              </a:lnSpc>
              <a:spcBef>
                <a:spcPts val="75"/>
              </a:spcBef>
              <a:tabLst>
                <a:tab pos="255270" algn="l"/>
              </a:tabLst>
            </a:pPr>
            <a:r>
              <a:rPr sz="1400" dirty="0">
                <a:latin typeface="Calibri"/>
                <a:cs typeface="Calibri"/>
              </a:rPr>
              <a:t>:	</a:t>
            </a:r>
            <a:r>
              <a:rPr sz="1400" spc="-5" dirty="0">
                <a:latin typeface="Calibri"/>
                <a:cs typeface="Calibri"/>
              </a:rPr>
              <a:t>Capacitarse permanentemente,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fin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garantizar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calidad </a:t>
            </a:r>
            <a:r>
              <a:rPr sz="1400" dirty="0">
                <a:latin typeface="Calibri"/>
                <a:cs typeface="Calibri"/>
              </a:rPr>
              <a:t>en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función pública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8925" y="3748348"/>
            <a:ext cx="7702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done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da</a:t>
            </a:r>
            <a:r>
              <a:rPr sz="1400" b="1" dirty="0"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4456" y="3748349"/>
            <a:ext cx="488569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8605" marR="5080" indent="-256540">
              <a:lnSpc>
                <a:spcPct val="101400"/>
              </a:lnSpc>
              <a:spcBef>
                <a:spcPts val="75"/>
              </a:spcBef>
              <a:tabLst>
                <a:tab pos="267970" algn="l"/>
              </a:tabLst>
            </a:pPr>
            <a:r>
              <a:rPr sz="1400" dirty="0">
                <a:latin typeface="Calibri"/>
                <a:cs typeface="Calibri"/>
              </a:rPr>
              <a:t>:	</a:t>
            </a:r>
            <a:r>
              <a:rPr sz="1400" spc="-10" dirty="0">
                <a:latin typeface="Calibri"/>
                <a:cs typeface="Calibri"/>
              </a:rPr>
              <a:t>Contar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dirty="0">
                <a:latin typeface="Calibri"/>
                <a:cs typeface="Calibri"/>
              </a:rPr>
              <a:t> aptitudes </a:t>
            </a:r>
            <a:r>
              <a:rPr sz="1400" spc="-5" dirty="0">
                <a:latin typeface="Calibri"/>
                <a:cs typeface="Calibri"/>
              </a:rPr>
              <a:t>técnicas,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legales</a:t>
            </a:r>
            <a:r>
              <a:rPr sz="1400" dirty="0">
                <a:latin typeface="Calibri"/>
                <a:cs typeface="Calibri"/>
              </a:rPr>
              <a:t> 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morales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esenciales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5" dirty="0">
                <a:latin typeface="Calibri"/>
                <a:cs typeface="Calibri"/>
              </a:rPr>
              <a:t> ejercicio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5" dirty="0">
                <a:latin typeface="Calibri"/>
                <a:cs typeface="Calibri"/>
              </a:rPr>
              <a:t> función pública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1624" y="4266507"/>
            <a:ext cx="7416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400" b="1" spc="-75" dirty="0">
                <a:latin typeface="Calibri"/>
                <a:cs typeface="Calibri"/>
              </a:rPr>
              <a:t>V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30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c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da</a:t>
            </a:r>
            <a:r>
              <a:rPr sz="1400" b="1" dirty="0"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57157" y="4266508"/>
            <a:ext cx="471233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5904" marR="5080" indent="-256540">
              <a:lnSpc>
                <a:spcPct val="101400"/>
              </a:lnSpc>
              <a:spcBef>
                <a:spcPts val="75"/>
              </a:spcBef>
              <a:tabLst>
                <a:tab pos="255270" algn="l"/>
              </a:tabLst>
            </a:pPr>
            <a:r>
              <a:rPr sz="1400" dirty="0">
                <a:latin typeface="Calibri"/>
                <a:cs typeface="Calibri"/>
              </a:rPr>
              <a:t>:	</a:t>
            </a:r>
            <a:r>
              <a:rPr sz="1400" spc="-5" dirty="0">
                <a:latin typeface="Calibri"/>
                <a:cs typeface="Calibri"/>
              </a:rPr>
              <a:t>Expresarse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spc="-5" dirty="0">
                <a:latin typeface="Calibri"/>
                <a:cs typeface="Calibri"/>
              </a:rPr>
              <a:t> autenticidad</a:t>
            </a:r>
            <a:r>
              <a:rPr sz="1400" dirty="0">
                <a:latin typeface="Calibri"/>
                <a:cs typeface="Calibri"/>
              </a:rPr>
              <a:t> en</a:t>
            </a:r>
            <a:r>
              <a:rPr sz="1400" spc="-5" dirty="0">
                <a:latin typeface="Calibri"/>
                <a:cs typeface="Calibri"/>
              </a:rPr>
              <a:t> relaciones funcionales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spc="-5" dirty="0">
                <a:latin typeface="Calibri"/>
                <a:cs typeface="Calibri"/>
              </a:rPr>
              <a:t> los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compañeros </a:t>
            </a:r>
            <a:r>
              <a:rPr sz="1400" dirty="0">
                <a:latin typeface="Calibri"/>
                <a:cs typeface="Calibri"/>
              </a:rPr>
              <a:t>y la </a:t>
            </a:r>
            <a:r>
              <a:rPr sz="1400" spc="-5" dirty="0">
                <a:latin typeface="Calibri"/>
                <a:cs typeface="Calibri"/>
              </a:rPr>
              <a:t>ciudadanía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08924" y="4784669"/>
            <a:ext cx="1609090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48130" algn="l"/>
              </a:tabLst>
            </a:pPr>
            <a:r>
              <a:rPr sz="1400" b="1" spc="-5" dirty="0">
                <a:latin typeface="Calibri"/>
                <a:cs typeface="Calibri"/>
              </a:rPr>
              <a:t>Lea</a:t>
            </a:r>
            <a:r>
              <a:rPr sz="1400" b="1" spc="5" dirty="0">
                <a:latin typeface="Calibri"/>
                <a:cs typeface="Calibri"/>
              </a:rPr>
              <a:t>l</a:t>
            </a:r>
            <a:r>
              <a:rPr sz="1400" b="1" spc="-15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y	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12700">
              <a:spcBef>
                <a:spcPts val="25"/>
              </a:spcBef>
            </a:pPr>
            <a:r>
              <a:rPr sz="1400" b="1" spc="-5" dirty="0">
                <a:latin typeface="Calibri"/>
                <a:cs typeface="Calibri"/>
              </a:rPr>
              <a:t>Obediencia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00378" y="4784669"/>
            <a:ext cx="465518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latin typeface="Calibri"/>
                <a:cs typeface="Calibri"/>
              </a:rPr>
              <a:t>Actuar </a:t>
            </a:r>
            <a:r>
              <a:rPr sz="1400" spc="-10" dirty="0">
                <a:latin typeface="Calibri"/>
                <a:cs typeface="Calibri"/>
              </a:rPr>
              <a:t>con </a:t>
            </a:r>
            <a:r>
              <a:rPr sz="1400" spc="-5" dirty="0">
                <a:latin typeface="Calibri"/>
                <a:cs typeface="Calibri"/>
              </a:rPr>
              <a:t>lealtad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los principios </a:t>
            </a:r>
            <a:r>
              <a:rPr sz="1400" dirty="0">
                <a:latin typeface="Calibri"/>
                <a:cs typeface="Calibri"/>
              </a:rPr>
              <a:t>y ser </a:t>
            </a:r>
            <a:r>
              <a:rPr sz="1400" spc="-5" dirty="0">
                <a:latin typeface="Calibri"/>
                <a:cs typeface="Calibri"/>
              </a:rPr>
              <a:t>obediente </a:t>
            </a:r>
            <a:r>
              <a:rPr sz="1400" dirty="0">
                <a:latin typeface="Calibri"/>
                <a:cs typeface="Calibri"/>
              </a:rPr>
              <a:t>a lo </a:t>
            </a:r>
            <a:r>
              <a:rPr sz="1400" spc="-5" dirty="0">
                <a:latin typeface="Calibri"/>
                <a:cs typeface="Calibri"/>
              </a:rPr>
              <a:t>dispuesto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5" dirty="0">
                <a:latin typeface="Calibri"/>
                <a:cs typeface="Calibri"/>
              </a:rPr>
              <a:t> ley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30185" y="5283416"/>
            <a:ext cx="6624955" cy="464742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9209" rIns="0" bIns="0" rtlCol="0">
            <a:spAutoFit/>
          </a:bodyPr>
          <a:lstStyle/>
          <a:p>
            <a:pPr marL="1882775" marR="142875" indent="-1791970">
              <a:lnSpc>
                <a:spcPct val="101400"/>
              </a:lnSpc>
              <a:spcBef>
                <a:spcPts val="229"/>
              </a:spcBef>
              <a:tabLst>
                <a:tab pos="1626870" algn="l"/>
                <a:tab pos="1882775" algn="l"/>
              </a:tabLst>
            </a:pPr>
            <a:r>
              <a:rPr sz="1400" b="1" spc="-5" dirty="0">
                <a:latin typeface="Calibri"/>
                <a:cs typeface="Calibri"/>
              </a:rPr>
              <a:t>Justicia 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equidad	</a:t>
            </a:r>
            <a:r>
              <a:rPr sz="1400" dirty="0">
                <a:latin typeface="Calibri"/>
                <a:cs typeface="Calibri"/>
              </a:rPr>
              <a:t>:	</a:t>
            </a:r>
            <a:r>
              <a:rPr sz="1400" spc="-10" dirty="0">
                <a:latin typeface="Calibri"/>
                <a:cs typeface="Calibri"/>
              </a:rPr>
              <a:t>Permanente</a:t>
            </a:r>
            <a:r>
              <a:rPr sz="1400" spc="-5" dirty="0">
                <a:latin typeface="Calibri"/>
                <a:cs typeface="Calibri"/>
              </a:rPr>
              <a:t> disposición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5" dirty="0">
                <a:latin typeface="Calibri"/>
                <a:cs typeface="Calibri"/>
              </a:rPr>
              <a:t> cumplimiento</a:t>
            </a:r>
            <a:r>
              <a:rPr sz="1400" dirty="0">
                <a:latin typeface="Calibri"/>
                <a:cs typeface="Calibri"/>
              </a:rPr>
              <a:t> de sus</a:t>
            </a:r>
            <a:r>
              <a:rPr sz="1400" spc="-5" dirty="0">
                <a:latin typeface="Calibri"/>
                <a:cs typeface="Calibri"/>
              </a:rPr>
              <a:t> funciones,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otorgando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 c/u </a:t>
            </a:r>
            <a:r>
              <a:rPr sz="1400" dirty="0">
                <a:latin typeface="Calibri"/>
                <a:cs typeface="Calibri"/>
              </a:rPr>
              <a:t>lo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debido, </a:t>
            </a:r>
            <a:r>
              <a:rPr sz="1400" dirty="0">
                <a:latin typeface="Calibri"/>
                <a:cs typeface="Calibri"/>
              </a:rPr>
              <a:t>actuando</a:t>
            </a:r>
            <a:r>
              <a:rPr sz="1400" spc="-10" dirty="0">
                <a:latin typeface="Calibri"/>
                <a:cs typeface="Calibri"/>
              </a:rPr>
              <a:t> con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equidad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08924" y="5820989"/>
            <a:ext cx="1609090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48130" algn="l"/>
              </a:tabLst>
            </a:pPr>
            <a:r>
              <a:rPr sz="1400" b="1" spc="-5" dirty="0">
                <a:latin typeface="Calibri"/>
                <a:cs typeface="Calibri"/>
              </a:rPr>
              <a:t>Lea</a:t>
            </a:r>
            <a:r>
              <a:rPr sz="1400" b="1" spc="5" dirty="0">
                <a:latin typeface="Calibri"/>
                <a:cs typeface="Calibri"/>
              </a:rPr>
              <a:t>l</a:t>
            </a:r>
            <a:r>
              <a:rPr sz="1400" b="1" spc="-15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l E</a:t>
            </a:r>
            <a:r>
              <a:rPr sz="1400" b="1" spc="-15" dirty="0">
                <a:latin typeface="Calibri"/>
                <a:cs typeface="Calibri"/>
              </a:rPr>
              <a:t>st</a:t>
            </a:r>
            <a:r>
              <a:rPr sz="1400" b="1" spc="-5" dirty="0">
                <a:latin typeface="Calibri"/>
                <a:cs typeface="Calibri"/>
              </a:rPr>
              <a:t>ad</a:t>
            </a:r>
            <a:r>
              <a:rPr sz="1400" b="1" dirty="0">
                <a:latin typeface="Calibri"/>
                <a:cs typeface="Calibri"/>
              </a:rPr>
              <a:t>o	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12700">
              <a:spcBef>
                <a:spcPts val="20"/>
              </a:spcBef>
            </a:pPr>
            <a:r>
              <a:rPr sz="1400" b="1" spc="-5" dirty="0">
                <a:latin typeface="Calibri"/>
                <a:cs typeface="Calibri"/>
              </a:rPr>
              <a:t>del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Derecho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00378" y="5820989"/>
            <a:ext cx="443928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latin typeface="Calibri"/>
                <a:cs typeface="Calibri"/>
              </a:rPr>
              <a:t>El </a:t>
            </a:r>
            <a:r>
              <a:rPr sz="1400" spc="-5" dirty="0">
                <a:latin typeface="Calibri"/>
                <a:cs typeface="Calibri"/>
              </a:rPr>
              <a:t>funcionario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confianza </a:t>
            </a:r>
            <a:r>
              <a:rPr sz="1400" dirty="0">
                <a:latin typeface="Calibri"/>
                <a:cs typeface="Calibri"/>
              </a:rPr>
              <a:t>debe </a:t>
            </a:r>
            <a:r>
              <a:rPr sz="1400" spc="-5" dirty="0">
                <a:latin typeface="Calibri"/>
                <a:cs typeface="Calibri"/>
              </a:rPr>
              <a:t>lealtad </a:t>
            </a:r>
            <a:r>
              <a:rPr sz="1400" dirty="0">
                <a:latin typeface="Calibri"/>
                <a:cs typeface="Calibri"/>
              </a:rPr>
              <a:t>a la </a:t>
            </a:r>
            <a:r>
              <a:rPr sz="1400" spc="-5" dirty="0">
                <a:latin typeface="Calibri"/>
                <a:cs typeface="Calibri"/>
              </a:rPr>
              <a:t>Constitución </a:t>
            </a:r>
            <a:r>
              <a:rPr sz="1400" dirty="0">
                <a:latin typeface="Calibri"/>
                <a:cs typeface="Calibri"/>
              </a:rPr>
              <a:t>y el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Estado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5" dirty="0">
                <a:latin typeface="Calibri"/>
                <a:cs typeface="Calibri"/>
              </a:rPr>
              <a:t> Derecho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83045" y="203959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21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 descr="C:\Users\UGEL\Downloads\WhatsApp Image 2023-01-26 at 5.59.51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8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0478" y="2947539"/>
            <a:ext cx="3312367" cy="237079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9342" y="2947539"/>
            <a:ext cx="3550251" cy="237079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725654" y="5595955"/>
            <a:ext cx="2491740" cy="443230"/>
          </a:xfrm>
          <a:custGeom>
            <a:avLst/>
            <a:gdLst/>
            <a:ahLst/>
            <a:cxnLst/>
            <a:rect l="l" t="t" r="r" b="b"/>
            <a:pathLst>
              <a:path w="2491740" h="443229">
                <a:moveTo>
                  <a:pt x="2417527" y="0"/>
                </a:moveTo>
                <a:lnTo>
                  <a:pt x="73780" y="0"/>
                </a:lnTo>
                <a:lnTo>
                  <a:pt x="45061" y="5798"/>
                </a:lnTo>
                <a:lnTo>
                  <a:pt x="21609" y="21609"/>
                </a:lnTo>
                <a:lnTo>
                  <a:pt x="5798" y="45061"/>
                </a:lnTo>
                <a:lnTo>
                  <a:pt x="0" y="73780"/>
                </a:lnTo>
                <a:lnTo>
                  <a:pt x="0" y="368893"/>
                </a:lnTo>
                <a:lnTo>
                  <a:pt x="5798" y="397611"/>
                </a:lnTo>
                <a:lnTo>
                  <a:pt x="21609" y="421063"/>
                </a:lnTo>
                <a:lnTo>
                  <a:pt x="45061" y="436875"/>
                </a:lnTo>
                <a:lnTo>
                  <a:pt x="73780" y="442673"/>
                </a:lnTo>
                <a:lnTo>
                  <a:pt x="2417527" y="442673"/>
                </a:lnTo>
                <a:lnTo>
                  <a:pt x="2446246" y="436875"/>
                </a:lnTo>
                <a:lnTo>
                  <a:pt x="2469698" y="421063"/>
                </a:lnTo>
                <a:lnTo>
                  <a:pt x="2485510" y="397611"/>
                </a:lnTo>
                <a:lnTo>
                  <a:pt x="2491308" y="368893"/>
                </a:lnTo>
                <a:lnTo>
                  <a:pt x="2491308" y="73780"/>
                </a:lnTo>
                <a:lnTo>
                  <a:pt x="2485510" y="45061"/>
                </a:lnTo>
                <a:lnTo>
                  <a:pt x="2469698" y="21609"/>
                </a:lnTo>
                <a:lnTo>
                  <a:pt x="2446246" y="5798"/>
                </a:lnTo>
                <a:lnTo>
                  <a:pt x="2417527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53360" y="5636999"/>
            <a:ext cx="22358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Principio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Probidad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0870" y="1882556"/>
            <a:ext cx="8137525" cy="783590"/>
          </a:xfrm>
          <a:custGeom>
            <a:avLst/>
            <a:gdLst/>
            <a:ahLst/>
            <a:cxnLst/>
            <a:rect l="l" t="t" r="r" b="b"/>
            <a:pathLst>
              <a:path w="8137525" h="783589">
                <a:moveTo>
                  <a:pt x="8006369" y="0"/>
                </a:moveTo>
                <a:lnTo>
                  <a:pt x="130533" y="0"/>
                </a:lnTo>
                <a:lnTo>
                  <a:pt x="79724" y="10258"/>
                </a:lnTo>
                <a:lnTo>
                  <a:pt x="38232" y="38233"/>
                </a:lnTo>
                <a:lnTo>
                  <a:pt x="10258" y="79725"/>
                </a:lnTo>
                <a:lnTo>
                  <a:pt x="0" y="130535"/>
                </a:lnTo>
                <a:lnTo>
                  <a:pt x="0" y="652658"/>
                </a:lnTo>
                <a:lnTo>
                  <a:pt x="10258" y="703468"/>
                </a:lnTo>
                <a:lnTo>
                  <a:pt x="38232" y="744960"/>
                </a:lnTo>
                <a:lnTo>
                  <a:pt x="79724" y="772935"/>
                </a:lnTo>
                <a:lnTo>
                  <a:pt x="130533" y="783193"/>
                </a:lnTo>
                <a:lnTo>
                  <a:pt x="8006369" y="783193"/>
                </a:lnTo>
                <a:lnTo>
                  <a:pt x="8057179" y="772935"/>
                </a:lnTo>
                <a:lnTo>
                  <a:pt x="8098671" y="744960"/>
                </a:lnTo>
                <a:lnTo>
                  <a:pt x="8126645" y="703468"/>
                </a:lnTo>
                <a:lnTo>
                  <a:pt x="8136903" y="652658"/>
                </a:lnTo>
                <a:lnTo>
                  <a:pt x="8136903" y="130535"/>
                </a:lnTo>
                <a:lnTo>
                  <a:pt x="8126645" y="79725"/>
                </a:lnTo>
                <a:lnTo>
                  <a:pt x="8098671" y="38233"/>
                </a:lnTo>
                <a:lnTo>
                  <a:pt x="8057179" y="10258"/>
                </a:lnTo>
                <a:lnTo>
                  <a:pt x="8006369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08799" y="1939775"/>
            <a:ext cx="73399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4420"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¿Fin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mes,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pagaron ya?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un saltito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el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banco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almuerzo,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ganará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tiempo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día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8" name="Picture 2" descr="http://www.diresacajamarca.gob.pe/media/portal/DMZDE/html/imagenes/Logo_DIRESA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310" y="142564"/>
            <a:ext cx="1059656" cy="105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10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C:\Users\UGEL\Downloads\WhatsApp Image 2023-01-26 at 5.59.51 PM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05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8906" y="2947951"/>
            <a:ext cx="3045460" cy="2249170"/>
          </a:xfrm>
          <a:custGeom>
            <a:avLst/>
            <a:gdLst/>
            <a:ahLst/>
            <a:cxnLst/>
            <a:rect l="l" t="t" r="r" b="b"/>
            <a:pathLst>
              <a:path w="3045460" h="2249170">
                <a:moveTo>
                  <a:pt x="2910669" y="0"/>
                </a:moveTo>
                <a:lnTo>
                  <a:pt x="134309" y="0"/>
                </a:lnTo>
                <a:lnTo>
                  <a:pt x="91857" y="6847"/>
                </a:lnTo>
                <a:lnTo>
                  <a:pt x="54988" y="25914"/>
                </a:lnTo>
                <a:lnTo>
                  <a:pt x="25914" y="54988"/>
                </a:lnTo>
                <a:lnTo>
                  <a:pt x="6847" y="91858"/>
                </a:lnTo>
                <a:lnTo>
                  <a:pt x="0" y="134311"/>
                </a:lnTo>
                <a:lnTo>
                  <a:pt x="0" y="2114304"/>
                </a:lnTo>
                <a:lnTo>
                  <a:pt x="6847" y="2156757"/>
                </a:lnTo>
                <a:lnTo>
                  <a:pt x="25914" y="2193626"/>
                </a:lnTo>
                <a:lnTo>
                  <a:pt x="54988" y="2222700"/>
                </a:lnTo>
                <a:lnTo>
                  <a:pt x="91857" y="2241767"/>
                </a:lnTo>
                <a:lnTo>
                  <a:pt x="134309" y="2248615"/>
                </a:lnTo>
                <a:lnTo>
                  <a:pt x="2910669" y="2248615"/>
                </a:lnTo>
                <a:lnTo>
                  <a:pt x="2953121" y="2241767"/>
                </a:lnTo>
                <a:lnTo>
                  <a:pt x="2989990" y="2222700"/>
                </a:lnTo>
                <a:lnTo>
                  <a:pt x="3019064" y="2193626"/>
                </a:lnTo>
                <a:lnTo>
                  <a:pt x="3038131" y="2156757"/>
                </a:lnTo>
                <a:lnTo>
                  <a:pt x="3044979" y="2114304"/>
                </a:lnTo>
                <a:lnTo>
                  <a:pt x="3044979" y="134311"/>
                </a:lnTo>
                <a:lnTo>
                  <a:pt x="3038131" y="91858"/>
                </a:lnTo>
                <a:lnTo>
                  <a:pt x="3019064" y="54988"/>
                </a:lnTo>
                <a:lnTo>
                  <a:pt x="2989990" y="25914"/>
                </a:lnTo>
                <a:lnTo>
                  <a:pt x="2953121" y="6847"/>
                </a:lnTo>
                <a:lnTo>
                  <a:pt x="2910669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627" y="1696038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¿Quieres </a:t>
            </a:r>
            <a:r>
              <a:rPr spc="-10" dirty="0"/>
              <a:t>actualizar </a:t>
            </a:r>
            <a:r>
              <a:rPr spc="-5" dirty="0"/>
              <a:t>tu </a:t>
            </a:r>
            <a:r>
              <a:rPr spc="-440" dirty="0"/>
              <a:t> </a:t>
            </a:r>
            <a:r>
              <a:rPr spc="-10" dirty="0"/>
              <a:t>estado</a:t>
            </a:r>
            <a:r>
              <a:rPr spc="-3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0" dirty="0"/>
              <a:t>Facebook?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65320" y="3633434"/>
            <a:ext cx="2632710" cy="878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99800"/>
              </a:lnSpc>
              <a:spcBef>
                <a:spcPts val="105"/>
              </a:spcBef>
            </a:pPr>
            <a:r>
              <a:rPr spc="-60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tiempo como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servidor 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público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valioso,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empléalo </a:t>
            </a:r>
            <a:r>
              <a:rPr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adecuadamente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35766" y="5253180"/>
            <a:ext cx="2491740" cy="443230"/>
          </a:xfrm>
          <a:custGeom>
            <a:avLst/>
            <a:gdLst/>
            <a:ahLst/>
            <a:cxnLst/>
            <a:rect l="l" t="t" r="r" b="b"/>
            <a:pathLst>
              <a:path w="2491740" h="443229">
                <a:moveTo>
                  <a:pt x="2417527" y="0"/>
                </a:moveTo>
                <a:lnTo>
                  <a:pt x="73780" y="0"/>
                </a:lnTo>
                <a:lnTo>
                  <a:pt x="45061" y="5798"/>
                </a:lnTo>
                <a:lnTo>
                  <a:pt x="21609" y="21609"/>
                </a:lnTo>
                <a:lnTo>
                  <a:pt x="5798" y="45061"/>
                </a:lnTo>
                <a:lnTo>
                  <a:pt x="0" y="73780"/>
                </a:lnTo>
                <a:lnTo>
                  <a:pt x="0" y="368893"/>
                </a:lnTo>
                <a:lnTo>
                  <a:pt x="5798" y="397611"/>
                </a:lnTo>
                <a:lnTo>
                  <a:pt x="21609" y="421063"/>
                </a:lnTo>
                <a:lnTo>
                  <a:pt x="45061" y="436875"/>
                </a:lnTo>
                <a:lnTo>
                  <a:pt x="73780" y="442673"/>
                </a:lnTo>
                <a:lnTo>
                  <a:pt x="2417527" y="442673"/>
                </a:lnTo>
                <a:lnTo>
                  <a:pt x="2446246" y="436875"/>
                </a:lnTo>
                <a:lnTo>
                  <a:pt x="2469698" y="421063"/>
                </a:lnTo>
                <a:lnTo>
                  <a:pt x="2485510" y="397611"/>
                </a:lnTo>
                <a:lnTo>
                  <a:pt x="2491308" y="368893"/>
                </a:lnTo>
                <a:lnTo>
                  <a:pt x="2491308" y="73780"/>
                </a:lnTo>
                <a:lnTo>
                  <a:pt x="2485510" y="45061"/>
                </a:lnTo>
                <a:lnTo>
                  <a:pt x="2469698" y="21609"/>
                </a:lnTo>
                <a:lnTo>
                  <a:pt x="2446246" y="5798"/>
                </a:lnTo>
                <a:lnTo>
                  <a:pt x="2417527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10811" y="5296624"/>
            <a:ext cx="21418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Principio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Respeto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5631" y="2744928"/>
            <a:ext cx="3810000" cy="285749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10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C:\Users\UGEL\Downloads\WhatsApp Image 2023-01-26 at 5.59.51 P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463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7555" y="2335560"/>
            <a:ext cx="7489190" cy="988060"/>
          </a:xfrm>
          <a:custGeom>
            <a:avLst/>
            <a:gdLst/>
            <a:ahLst/>
            <a:cxnLst/>
            <a:rect l="l" t="t" r="r" b="b"/>
            <a:pathLst>
              <a:path w="7489190" h="988060">
                <a:moveTo>
                  <a:pt x="7324247" y="0"/>
                </a:moveTo>
                <a:lnTo>
                  <a:pt x="164583" y="0"/>
                </a:lnTo>
                <a:lnTo>
                  <a:pt x="120831" y="5879"/>
                </a:lnTo>
                <a:lnTo>
                  <a:pt x="81515" y="22470"/>
                </a:lnTo>
                <a:lnTo>
                  <a:pt x="48205" y="48205"/>
                </a:lnTo>
                <a:lnTo>
                  <a:pt x="22470" y="81514"/>
                </a:lnTo>
                <a:lnTo>
                  <a:pt x="5879" y="120830"/>
                </a:lnTo>
                <a:lnTo>
                  <a:pt x="0" y="164583"/>
                </a:lnTo>
                <a:lnTo>
                  <a:pt x="0" y="822919"/>
                </a:lnTo>
                <a:lnTo>
                  <a:pt x="5879" y="866672"/>
                </a:lnTo>
                <a:lnTo>
                  <a:pt x="22470" y="905988"/>
                </a:lnTo>
                <a:lnTo>
                  <a:pt x="48205" y="939298"/>
                </a:lnTo>
                <a:lnTo>
                  <a:pt x="81515" y="965033"/>
                </a:lnTo>
                <a:lnTo>
                  <a:pt x="120831" y="981624"/>
                </a:lnTo>
                <a:lnTo>
                  <a:pt x="164583" y="987503"/>
                </a:lnTo>
                <a:lnTo>
                  <a:pt x="7324247" y="987503"/>
                </a:lnTo>
                <a:lnTo>
                  <a:pt x="7368000" y="981624"/>
                </a:lnTo>
                <a:lnTo>
                  <a:pt x="7407316" y="965033"/>
                </a:lnTo>
                <a:lnTo>
                  <a:pt x="7440626" y="939298"/>
                </a:lnTo>
                <a:lnTo>
                  <a:pt x="7466361" y="905988"/>
                </a:lnTo>
                <a:lnTo>
                  <a:pt x="7482952" y="866672"/>
                </a:lnTo>
                <a:lnTo>
                  <a:pt x="7488831" y="822919"/>
                </a:lnTo>
                <a:lnTo>
                  <a:pt x="7488831" y="164583"/>
                </a:lnTo>
                <a:lnTo>
                  <a:pt x="7482952" y="120830"/>
                </a:lnTo>
                <a:lnTo>
                  <a:pt x="7466361" y="81514"/>
                </a:lnTo>
                <a:lnTo>
                  <a:pt x="7440626" y="48205"/>
                </a:lnTo>
                <a:lnTo>
                  <a:pt x="7407316" y="22470"/>
                </a:lnTo>
                <a:lnTo>
                  <a:pt x="7368000" y="5879"/>
                </a:lnTo>
                <a:lnTo>
                  <a:pt x="7324247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36926" y="2390140"/>
            <a:ext cx="4050665" cy="822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¡La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buenas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ideas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triunfan!</a:t>
            </a:r>
            <a:endParaRPr sz="2800">
              <a:latin typeface="Calibri"/>
              <a:cs typeface="Calibri"/>
            </a:endParaRPr>
          </a:p>
          <a:p>
            <a:pPr marL="12700">
              <a:spcBef>
                <a:spcPts val="40"/>
              </a:spcBef>
            </a:pPr>
            <a:r>
              <a:rPr sz="2400" b="1" spc="-100" dirty="0">
                <a:solidFill>
                  <a:srgbClr val="FFFFFF"/>
                </a:solidFill>
                <a:latin typeface="Calibri"/>
                <a:cs typeface="Calibri"/>
              </a:rPr>
              <a:t>Yo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capacito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constantemente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49805" y="6007968"/>
            <a:ext cx="3312795" cy="443230"/>
          </a:xfrm>
          <a:custGeom>
            <a:avLst/>
            <a:gdLst/>
            <a:ahLst/>
            <a:cxnLst/>
            <a:rect l="l" t="t" r="r" b="b"/>
            <a:pathLst>
              <a:path w="3312795" h="443229">
                <a:moveTo>
                  <a:pt x="3238588" y="0"/>
                </a:moveTo>
                <a:lnTo>
                  <a:pt x="73778" y="0"/>
                </a:lnTo>
                <a:lnTo>
                  <a:pt x="45060" y="5797"/>
                </a:lnTo>
                <a:lnTo>
                  <a:pt x="21609" y="21609"/>
                </a:lnTo>
                <a:lnTo>
                  <a:pt x="5797" y="45060"/>
                </a:lnTo>
                <a:lnTo>
                  <a:pt x="0" y="73778"/>
                </a:lnTo>
                <a:lnTo>
                  <a:pt x="0" y="368894"/>
                </a:lnTo>
                <a:lnTo>
                  <a:pt x="5797" y="397612"/>
                </a:lnTo>
                <a:lnTo>
                  <a:pt x="21609" y="421064"/>
                </a:lnTo>
                <a:lnTo>
                  <a:pt x="45060" y="436875"/>
                </a:lnTo>
                <a:lnTo>
                  <a:pt x="73778" y="442673"/>
                </a:lnTo>
                <a:lnTo>
                  <a:pt x="3238588" y="442673"/>
                </a:lnTo>
                <a:lnTo>
                  <a:pt x="3267306" y="436875"/>
                </a:lnTo>
                <a:lnTo>
                  <a:pt x="3290757" y="421064"/>
                </a:lnTo>
                <a:lnTo>
                  <a:pt x="3306569" y="397612"/>
                </a:lnTo>
                <a:lnTo>
                  <a:pt x="3312367" y="368894"/>
                </a:lnTo>
                <a:lnTo>
                  <a:pt x="3312367" y="73778"/>
                </a:lnTo>
                <a:lnTo>
                  <a:pt x="3306569" y="45060"/>
                </a:lnTo>
                <a:lnTo>
                  <a:pt x="3290757" y="21609"/>
                </a:lnTo>
                <a:lnTo>
                  <a:pt x="3267306" y="5797"/>
                </a:lnTo>
                <a:lnTo>
                  <a:pt x="3238588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69339" y="6048755"/>
            <a:ext cx="22726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Principio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Eficiencia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2526" y="3546533"/>
            <a:ext cx="3385557" cy="20689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56982" y="3546530"/>
            <a:ext cx="2787037" cy="212200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03682" y="1527555"/>
            <a:ext cx="1465580" cy="4521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44546A"/>
                </a:solidFill>
              </a:rPr>
              <a:t>Principios</a:t>
            </a:r>
            <a:endParaRPr sz="2800"/>
          </a:p>
        </p:txBody>
      </p:sp>
      <p:sp>
        <p:nvSpPr>
          <p:cNvPr id="10" name="Rectángulo 9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11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C:\Users\UGEL\Downloads\WhatsApp Image 2023-01-26 at 5.59.51 P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03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6816" y="2009906"/>
            <a:ext cx="7035456" cy="6469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88354" y="2048394"/>
            <a:ext cx="50533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10" dirty="0">
                <a:solidFill>
                  <a:srgbClr val="44546A"/>
                </a:solidFill>
                <a:latin typeface="Calibri"/>
                <a:cs typeface="Calibri"/>
              </a:rPr>
              <a:t>Deberes </a:t>
            </a:r>
            <a:r>
              <a:rPr sz="3200" b="1" spc="-5" dirty="0">
                <a:solidFill>
                  <a:srgbClr val="44546A"/>
                </a:solidFill>
                <a:latin typeface="Calibri"/>
                <a:cs typeface="Calibri"/>
              </a:rPr>
              <a:t>de </a:t>
            </a:r>
            <a:r>
              <a:rPr sz="3200" b="1" dirty="0">
                <a:solidFill>
                  <a:srgbClr val="44546A"/>
                </a:solidFill>
                <a:latin typeface="Calibri"/>
                <a:cs typeface="Calibri"/>
              </a:rPr>
              <a:t>la</a:t>
            </a:r>
            <a:r>
              <a:rPr sz="3200" b="1" spc="-10" dirty="0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44546A"/>
                </a:solidFill>
                <a:latin typeface="Calibri"/>
                <a:cs typeface="Calibri"/>
              </a:rPr>
              <a:t>Función</a:t>
            </a:r>
            <a:r>
              <a:rPr sz="3200" b="1" spc="-10" dirty="0">
                <a:solidFill>
                  <a:srgbClr val="44546A"/>
                </a:solidFill>
                <a:latin typeface="Calibri"/>
                <a:cs typeface="Calibri"/>
              </a:rPr>
              <a:t> Pública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6875" y="3767482"/>
            <a:ext cx="1109645" cy="203736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729209" y="2805669"/>
            <a:ext cx="1512570" cy="763270"/>
          </a:xfrm>
          <a:custGeom>
            <a:avLst/>
            <a:gdLst/>
            <a:ahLst/>
            <a:cxnLst/>
            <a:rect l="l" t="t" r="r" b="b"/>
            <a:pathLst>
              <a:path w="1512570" h="763269">
                <a:moveTo>
                  <a:pt x="1385002" y="0"/>
                </a:moveTo>
                <a:lnTo>
                  <a:pt x="127165" y="0"/>
                </a:lnTo>
                <a:lnTo>
                  <a:pt x="77666" y="9993"/>
                </a:lnTo>
                <a:lnTo>
                  <a:pt x="37245" y="37245"/>
                </a:lnTo>
                <a:lnTo>
                  <a:pt x="9993" y="77665"/>
                </a:lnTo>
                <a:lnTo>
                  <a:pt x="0" y="127163"/>
                </a:lnTo>
                <a:lnTo>
                  <a:pt x="0" y="635807"/>
                </a:lnTo>
                <a:lnTo>
                  <a:pt x="9993" y="685305"/>
                </a:lnTo>
                <a:lnTo>
                  <a:pt x="37245" y="725726"/>
                </a:lnTo>
                <a:lnTo>
                  <a:pt x="77666" y="752979"/>
                </a:lnTo>
                <a:lnTo>
                  <a:pt x="127165" y="762972"/>
                </a:lnTo>
                <a:lnTo>
                  <a:pt x="1385002" y="762972"/>
                </a:lnTo>
                <a:lnTo>
                  <a:pt x="1434500" y="752979"/>
                </a:lnTo>
                <a:lnTo>
                  <a:pt x="1474921" y="725726"/>
                </a:lnTo>
                <a:lnTo>
                  <a:pt x="1502174" y="685305"/>
                </a:lnTo>
                <a:lnTo>
                  <a:pt x="1512167" y="635807"/>
                </a:lnTo>
                <a:lnTo>
                  <a:pt x="1512167" y="127163"/>
                </a:lnTo>
                <a:lnTo>
                  <a:pt x="1502174" y="77665"/>
                </a:lnTo>
                <a:lnTo>
                  <a:pt x="1474921" y="37245"/>
                </a:lnTo>
                <a:lnTo>
                  <a:pt x="1434500" y="9993"/>
                </a:lnTo>
                <a:lnTo>
                  <a:pt x="138500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53493" y="3082682"/>
            <a:ext cx="863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Neutralidad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9103" y="6027367"/>
            <a:ext cx="1508760" cy="446405"/>
          </a:xfrm>
          <a:custGeom>
            <a:avLst/>
            <a:gdLst/>
            <a:ahLst/>
            <a:cxnLst/>
            <a:rect l="l" t="t" r="r" b="b"/>
            <a:pathLst>
              <a:path w="1508760" h="446404">
                <a:moveTo>
                  <a:pt x="1433894" y="0"/>
                </a:moveTo>
                <a:lnTo>
                  <a:pt x="74300" y="0"/>
                </a:lnTo>
                <a:lnTo>
                  <a:pt x="45379" y="5838"/>
                </a:lnTo>
                <a:lnTo>
                  <a:pt x="21761" y="21761"/>
                </a:lnTo>
                <a:lnTo>
                  <a:pt x="5838" y="45379"/>
                </a:lnTo>
                <a:lnTo>
                  <a:pt x="0" y="74300"/>
                </a:lnTo>
                <a:lnTo>
                  <a:pt x="0" y="371486"/>
                </a:lnTo>
                <a:lnTo>
                  <a:pt x="5838" y="400406"/>
                </a:lnTo>
                <a:lnTo>
                  <a:pt x="21761" y="424023"/>
                </a:lnTo>
                <a:lnTo>
                  <a:pt x="45379" y="439946"/>
                </a:lnTo>
                <a:lnTo>
                  <a:pt x="74300" y="445785"/>
                </a:lnTo>
                <a:lnTo>
                  <a:pt x="1433894" y="445785"/>
                </a:lnTo>
                <a:lnTo>
                  <a:pt x="1462815" y="439946"/>
                </a:lnTo>
                <a:lnTo>
                  <a:pt x="1486431" y="424023"/>
                </a:lnTo>
                <a:lnTo>
                  <a:pt x="1502354" y="400406"/>
                </a:lnTo>
                <a:lnTo>
                  <a:pt x="1508193" y="371486"/>
                </a:lnTo>
                <a:lnTo>
                  <a:pt x="1508193" y="74300"/>
                </a:lnTo>
                <a:lnTo>
                  <a:pt x="1502354" y="45379"/>
                </a:lnTo>
                <a:lnTo>
                  <a:pt x="1486431" y="21761"/>
                </a:lnTo>
                <a:lnTo>
                  <a:pt x="1462815" y="5838"/>
                </a:lnTo>
                <a:lnTo>
                  <a:pt x="1433894" y="0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30106" y="6145921"/>
            <a:ext cx="1245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Responsabilidad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96816" y="3717420"/>
            <a:ext cx="1296670" cy="763270"/>
          </a:xfrm>
          <a:custGeom>
            <a:avLst/>
            <a:gdLst/>
            <a:ahLst/>
            <a:cxnLst/>
            <a:rect l="l" t="t" r="r" b="b"/>
            <a:pathLst>
              <a:path w="1296670" h="763270">
                <a:moveTo>
                  <a:pt x="1168979" y="0"/>
                </a:moveTo>
                <a:lnTo>
                  <a:pt x="127164" y="0"/>
                </a:lnTo>
                <a:lnTo>
                  <a:pt x="77666" y="9993"/>
                </a:lnTo>
                <a:lnTo>
                  <a:pt x="37245" y="37245"/>
                </a:lnTo>
                <a:lnTo>
                  <a:pt x="9993" y="77666"/>
                </a:lnTo>
                <a:lnTo>
                  <a:pt x="0" y="127165"/>
                </a:lnTo>
                <a:lnTo>
                  <a:pt x="0" y="635807"/>
                </a:lnTo>
                <a:lnTo>
                  <a:pt x="9993" y="685305"/>
                </a:lnTo>
                <a:lnTo>
                  <a:pt x="37245" y="725726"/>
                </a:lnTo>
                <a:lnTo>
                  <a:pt x="77666" y="752979"/>
                </a:lnTo>
                <a:lnTo>
                  <a:pt x="127164" y="762972"/>
                </a:lnTo>
                <a:lnTo>
                  <a:pt x="1168979" y="762972"/>
                </a:lnTo>
                <a:lnTo>
                  <a:pt x="1218477" y="752979"/>
                </a:lnTo>
                <a:lnTo>
                  <a:pt x="1258898" y="725726"/>
                </a:lnTo>
                <a:lnTo>
                  <a:pt x="1286151" y="685305"/>
                </a:lnTo>
                <a:lnTo>
                  <a:pt x="1296144" y="635807"/>
                </a:lnTo>
                <a:lnTo>
                  <a:pt x="1296144" y="127165"/>
                </a:lnTo>
                <a:lnTo>
                  <a:pt x="1286151" y="77666"/>
                </a:lnTo>
                <a:lnTo>
                  <a:pt x="1258898" y="37245"/>
                </a:lnTo>
                <a:lnTo>
                  <a:pt x="1218477" y="9993"/>
                </a:lnTo>
                <a:lnTo>
                  <a:pt x="1168979" y="0"/>
                </a:lnTo>
                <a:close/>
              </a:path>
            </a:pathLst>
          </a:custGeom>
          <a:solidFill>
            <a:srgbClr val="3DA8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43250" y="3994033"/>
            <a:ext cx="802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17790" y="3717419"/>
            <a:ext cx="1296670" cy="763270"/>
          </a:xfrm>
          <a:custGeom>
            <a:avLst/>
            <a:gdLst/>
            <a:ahLst/>
            <a:cxnLst/>
            <a:rect l="l" t="t" r="r" b="b"/>
            <a:pathLst>
              <a:path w="1296670" h="763270">
                <a:moveTo>
                  <a:pt x="1168979" y="0"/>
                </a:moveTo>
                <a:lnTo>
                  <a:pt x="127165" y="0"/>
                </a:lnTo>
                <a:lnTo>
                  <a:pt x="77666" y="9993"/>
                </a:lnTo>
                <a:lnTo>
                  <a:pt x="37245" y="37245"/>
                </a:lnTo>
                <a:lnTo>
                  <a:pt x="9993" y="77666"/>
                </a:lnTo>
                <a:lnTo>
                  <a:pt x="0" y="127165"/>
                </a:lnTo>
                <a:lnTo>
                  <a:pt x="0" y="635807"/>
                </a:lnTo>
                <a:lnTo>
                  <a:pt x="9993" y="685305"/>
                </a:lnTo>
                <a:lnTo>
                  <a:pt x="37245" y="725726"/>
                </a:lnTo>
                <a:lnTo>
                  <a:pt x="77666" y="752979"/>
                </a:lnTo>
                <a:lnTo>
                  <a:pt x="127165" y="762972"/>
                </a:lnTo>
                <a:lnTo>
                  <a:pt x="1168979" y="762972"/>
                </a:lnTo>
                <a:lnTo>
                  <a:pt x="1218477" y="752979"/>
                </a:lnTo>
                <a:lnTo>
                  <a:pt x="1258898" y="725726"/>
                </a:lnTo>
                <a:lnTo>
                  <a:pt x="1286150" y="685305"/>
                </a:lnTo>
                <a:lnTo>
                  <a:pt x="1296144" y="635807"/>
                </a:lnTo>
                <a:lnTo>
                  <a:pt x="1296144" y="127165"/>
                </a:lnTo>
                <a:lnTo>
                  <a:pt x="1286150" y="77666"/>
                </a:lnTo>
                <a:lnTo>
                  <a:pt x="1258898" y="37245"/>
                </a:lnTo>
                <a:lnTo>
                  <a:pt x="1218477" y="9993"/>
                </a:lnTo>
                <a:lnTo>
                  <a:pt x="116897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37448" y="3994033"/>
            <a:ext cx="10585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Transparencia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96816" y="5036538"/>
            <a:ext cx="1296670" cy="763270"/>
          </a:xfrm>
          <a:custGeom>
            <a:avLst/>
            <a:gdLst/>
            <a:ahLst/>
            <a:cxnLst/>
            <a:rect l="l" t="t" r="r" b="b"/>
            <a:pathLst>
              <a:path w="1296670" h="763270">
                <a:moveTo>
                  <a:pt x="1168979" y="0"/>
                </a:moveTo>
                <a:lnTo>
                  <a:pt x="127164" y="0"/>
                </a:lnTo>
                <a:lnTo>
                  <a:pt x="77666" y="9993"/>
                </a:lnTo>
                <a:lnTo>
                  <a:pt x="37245" y="37245"/>
                </a:lnTo>
                <a:lnTo>
                  <a:pt x="9993" y="77666"/>
                </a:lnTo>
                <a:lnTo>
                  <a:pt x="0" y="127165"/>
                </a:lnTo>
                <a:lnTo>
                  <a:pt x="0" y="635807"/>
                </a:lnTo>
                <a:lnTo>
                  <a:pt x="9993" y="685305"/>
                </a:lnTo>
                <a:lnTo>
                  <a:pt x="37245" y="725726"/>
                </a:lnTo>
                <a:lnTo>
                  <a:pt x="77666" y="752979"/>
                </a:lnTo>
                <a:lnTo>
                  <a:pt x="127164" y="762972"/>
                </a:lnTo>
                <a:lnTo>
                  <a:pt x="1168979" y="762972"/>
                </a:lnTo>
                <a:lnTo>
                  <a:pt x="1218477" y="752979"/>
                </a:lnTo>
                <a:lnTo>
                  <a:pt x="1258898" y="725726"/>
                </a:lnTo>
                <a:lnTo>
                  <a:pt x="1286151" y="685305"/>
                </a:lnTo>
                <a:lnTo>
                  <a:pt x="1296144" y="635807"/>
                </a:lnTo>
                <a:lnTo>
                  <a:pt x="1296144" y="127165"/>
                </a:lnTo>
                <a:lnTo>
                  <a:pt x="1286151" y="77666"/>
                </a:lnTo>
                <a:lnTo>
                  <a:pt x="1258898" y="37245"/>
                </a:lnTo>
                <a:lnTo>
                  <a:pt x="1218477" y="9993"/>
                </a:lnTo>
                <a:lnTo>
                  <a:pt x="116897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53557" y="5152782"/>
            <a:ext cx="981710" cy="525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100"/>
              </a:lnSpc>
              <a:spcBef>
                <a:spcPts val="110"/>
              </a:spcBef>
            </a:pP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adecuado  de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los Bienes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 del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Estado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27373" y="5036537"/>
            <a:ext cx="1296670" cy="763270"/>
          </a:xfrm>
          <a:custGeom>
            <a:avLst/>
            <a:gdLst/>
            <a:ahLst/>
            <a:cxnLst/>
            <a:rect l="l" t="t" r="r" b="b"/>
            <a:pathLst>
              <a:path w="1296670" h="763270">
                <a:moveTo>
                  <a:pt x="1168979" y="0"/>
                </a:moveTo>
                <a:lnTo>
                  <a:pt x="127165" y="0"/>
                </a:lnTo>
                <a:lnTo>
                  <a:pt x="77666" y="9993"/>
                </a:lnTo>
                <a:lnTo>
                  <a:pt x="37245" y="37245"/>
                </a:lnTo>
                <a:lnTo>
                  <a:pt x="9993" y="77666"/>
                </a:lnTo>
                <a:lnTo>
                  <a:pt x="0" y="127165"/>
                </a:lnTo>
                <a:lnTo>
                  <a:pt x="0" y="635807"/>
                </a:lnTo>
                <a:lnTo>
                  <a:pt x="9993" y="685306"/>
                </a:lnTo>
                <a:lnTo>
                  <a:pt x="37245" y="725727"/>
                </a:lnTo>
                <a:lnTo>
                  <a:pt x="77666" y="752979"/>
                </a:lnTo>
                <a:lnTo>
                  <a:pt x="127165" y="762972"/>
                </a:lnTo>
                <a:lnTo>
                  <a:pt x="1168979" y="762972"/>
                </a:lnTo>
                <a:lnTo>
                  <a:pt x="1218477" y="752979"/>
                </a:lnTo>
                <a:lnTo>
                  <a:pt x="1258898" y="725727"/>
                </a:lnTo>
                <a:lnTo>
                  <a:pt x="1286151" y="685306"/>
                </a:lnTo>
                <a:lnTo>
                  <a:pt x="1296144" y="635807"/>
                </a:lnTo>
                <a:lnTo>
                  <a:pt x="1296144" y="127165"/>
                </a:lnTo>
                <a:lnTo>
                  <a:pt x="1286151" y="77666"/>
                </a:lnTo>
                <a:lnTo>
                  <a:pt x="1258898" y="37245"/>
                </a:lnTo>
                <a:lnTo>
                  <a:pt x="1218477" y="9993"/>
                </a:lnTo>
                <a:lnTo>
                  <a:pt x="116897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675383" y="5130937"/>
            <a:ext cx="99949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7500"/>
              </a:lnSpc>
              <a:spcBef>
                <a:spcPts val="135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Ejercicio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adecuado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del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cargo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02026" y="4627671"/>
            <a:ext cx="85725" cy="267335"/>
          </a:xfrm>
          <a:custGeom>
            <a:avLst/>
            <a:gdLst/>
            <a:ahLst/>
            <a:cxnLst/>
            <a:rect l="l" t="t" r="r" b="b"/>
            <a:pathLst>
              <a:path w="85725" h="267335">
                <a:moveTo>
                  <a:pt x="57150" y="71437"/>
                </a:moveTo>
                <a:lnTo>
                  <a:pt x="28575" y="71437"/>
                </a:lnTo>
                <a:lnTo>
                  <a:pt x="28575" y="267153"/>
                </a:lnTo>
                <a:lnTo>
                  <a:pt x="57150" y="267154"/>
                </a:lnTo>
                <a:lnTo>
                  <a:pt x="57150" y="71437"/>
                </a:lnTo>
                <a:close/>
              </a:path>
              <a:path w="85725" h="267335">
                <a:moveTo>
                  <a:pt x="42863" y="0"/>
                </a:moveTo>
                <a:lnTo>
                  <a:pt x="0" y="85725"/>
                </a:lnTo>
                <a:lnTo>
                  <a:pt x="28575" y="85725"/>
                </a:lnTo>
                <a:lnTo>
                  <a:pt x="28575" y="71437"/>
                </a:lnTo>
                <a:lnTo>
                  <a:pt x="78581" y="71437"/>
                </a:lnTo>
                <a:lnTo>
                  <a:pt x="42863" y="0"/>
                </a:lnTo>
                <a:close/>
              </a:path>
              <a:path w="85725" h="267335">
                <a:moveTo>
                  <a:pt x="78581" y="71437"/>
                </a:moveTo>
                <a:lnTo>
                  <a:pt x="57150" y="71437"/>
                </a:lnTo>
                <a:lnTo>
                  <a:pt x="57150" y="85725"/>
                </a:lnTo>
                <a:lnTo>
                  <a:pt x="85725" y="85725"/>
                </a:lnTo>
                <a:lnTo>
                  <a:pt x="78581" y="71437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67614" y="4604233"/>
            <a:ext cx="85725" cy="290830"/>
          </a:xfrm>
          <a:custGeom>
            <a:avLst/>
            <a:gdLst/>
            <a:ahLst/>
            <a:cxnLst/>
            <a:rect l="l" t="t" r="r" b="b"/>
            <a:pathLst>
              <a:path w="85725" h="290829">
                <a:moveTo>
                  <a:pt x="28574" y="204865"/>
                </a:moveTo>
                <a:lnTo>
                  <a:pt x="0" y="204866"/>
                </a:lnTo>
                <a:lnTo>
                  <a:pt x="42862" y="290591"/>
                </a:lnTo>
                <a:lnTo>
                  <a:pt x="78580" y="219153"/>
                </a:lnTo>
                <a:lnTo>
                  <a:pt x="28575" y="219153"/>
                </a:lnTo>
                <a:lnTo>
                  <a:pt x="28574" y="204865"/>
                </a:lnTo>
                <a:close/>
              </a:path>
              <a:path w="85725" h="290829">
                <a:moveTo>
                  <a:pt x="57149" y="204865"/>
                </a:moveTo>
                <a:lnTo>
                  <a:pt x="28574" y="204865"/>
                </a:lnTo>
                <a:lnTo>
                  <a:pt x="28575" y="219153"/>
                </a:lnTo>
                <a:lnTo>
                  <a:pt x="57150" y="219152"/>
                </a:lnTo>
                <a:lnTo>
                  <a:pt x="57149" y="204865"/>
                </a:lnTo>
                <a:close/>
              </a:path>
              <a:path w="85725" h="290829">
                <a:moveTo>
                  <a:pt x="85725" y="204864"/>
                </a:moveTo>
                <a:lnTo>
                  <a:pt x="57149" y="204865"/>
                </a:lnTo>
                <a:lnTo>
                  <a:pt x="57150" y="219152"/>
                </a:lnTo>
                <a:lnTo>
                  <a:pt x="28575" y="219153"/>
                </a:lnTo>
                <a:lnTo>
                  <a:pt x="78581" y="219152"/>
                </a:lnTo>
                <a:lnTo>
                  <a:pt x="85725" y="204864"/>
                </a:lnTo>
                <a:close/>
              </a:path>
              <a:path w="85725" h="290829">
                <a:moveTo>
                  <a:pt x="57148" y="0"/>
                </a:moveTo>
                <a:lnTo>
                  <a:pt x="28573" y="0"/>
                </a:lnTo>
                <a:lnTo>
                  <a:pt x="28574" y="204865"/>
                </a:lnTo>
                <a:lnTo>
                  <a:pt x="57149" y="204865"/>
                </a:lnTo>
                <a:lnTo>
                  <a:pt x="57148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21790" y="3177537"/>
            <a:ext cx="956310" cy="384810"/>
          </a:xfrm>
          <a:custGeom>
            <a:avLst/>
            <a:gdLst/>
            <a:ahLst/>
            <a:cxnLst/>
            <a:rect l="l" t="t" r="r" b="b"/>
            <a:pathLst>
              <a:path w="956310" h="384810">
                <a:moveTo>
                  <a:pt x="870499" y="26711"/>
                </a:moveTo>
                <a:lnTo>
                  <a:pt x="0" y="357479"/>
                </a:lnTo>
                <a:lnTo>
                  <a:pt x="10149" y="384190"/>
                </a:lnTo>
                <a:lnTo>
                  <a:pt x="880649" y="53423"/>
                </a:lnTo>
                <a:lnTo>
                  <a:pt x="870499" y="26711"/>
                </a:lnTo>
                <a:close/>
              </a:path>
              <a:path w="956310" h="384810">
                <a:moveTo>
                  <a:pt x="944647" y="21635"/>
                </a:moveTo>
                <a:lnTo>
                  <a:pt x="883857" y="21635"/>
                </a:lnTo>
                <a:lnTo>
                  <a:pt x="894007" y="48347"/>
                </a:lnTo>
                <a:lnTo>
                  <a:pt x="880649" y="53423"/>
                </a:lnTo>
                <a:lnTo>
                  <a:pt x="890799" y="80134"/>
                </a:lnTo>
                <a:lnTo>
                  <a:pt x="944647" y="21635"/>
                </a:lnTo>
                <a:close/>
              </a:path>
              <a:path w="956310" h="384810">
                <a:moveTo>
                  <a:pt x="883857" y="21635"/>
                </a:moveTo>
                <a:lnTo>
                  <a:pt x="870499" y="26711"/>
                </a:lnTo>
                <a:lnTo>
                  <a:pt x="880649" y="53423"/>
                </a:lnTo>
                <a:lnTo>
                  <a:pt x="894007" y="48347"/>
                </a:lnTo>
                <a:lnTo>
                  <a:pt x="883857" y="21635"/>
                </a:lnTo>
                <a:close/>
              </a:path>
              <a:path w="956310" h="384810">
                <a:moveTo>
                  <a:pt x="860350" y="0"/>
                </a:moveTo>
                <a:lnTo>
                  <a:pt x="870499" y="26711"/>
                </a:lnTo>
                <a:lnTo>
                  <a:pt x="883857" y="21635"/>
                </a:lnTo>
                <a:lnTo>
                  <a:pt x="944647" y="21635"/>
                </a:lnTo>
                <a:lnTo>
                  <a:pt x="955710" y="9617"/>
                </a:lnTo>
                <a:lnTo>
                  <a:pt x="86035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10181" y="3127117"/>
            <a:ext cx="1017269" cy="346075"/>
          </a:xfrm>
          <a:custGeom>
            <a:avLst/>
            <a:gdLst/>
            <a:ahLst/>
            <a:cxnLst/>
            <a:rect l="l" t="t" r="r" b="b"/>
            <a:pathLst>
              <a:path w="1017270" h="346075">
                <a:moveTo>
                  <a:pt x="931114" y="318772"/>
                </a:moveTo>
                <a:lnTo>
                  <a:pt x="922577" y="346041"/>
                </a:lnTo>
                <a:lnTo>
                  <a:pt x="1017192" y="330748"/>
                </a:lnTo>
                <a:lnTo>
                  <a:pt x="1009196" y="323041"/>
                </a:lnTo>
                <a:lnTo>
                  <a:pt x="944750" y="323041"/>
                </a:lnTo>
                <a:lnTo>
                  <a:pt x="931114" y="318772"/>
                </a:lnTo>
                <a:close/>
              </a:path>
              <a:path w="1017270" h="346075">
                <a:moveTo>
                  <a:pt x="939652" y="291502"/>
                </a:moveTo>
                <a:lnTo>
                  <a:pt x="931114" y="318772"/>
                </a:lnTo>
                <a:lnTo>
                  <a:pt x="944750" y="323041"/>
                </a:lnTo>
                <a:lnTo>
                  <a:pt x="953288" y="295771"/>
                </a:lnTo>
                <a:lnTo>
                  <a:pt x="939652" y="291502"/>
                </a:lnTo>
                <a:close/>
              </a:path>
              <a:path w="1017270" h="346075">
                <a:moveTo>
                  <a:pt x="948189" y="264232"/>
                </a:moveTo>
                <a:lnTo>
                  <a:pt x="939652" y="291502"/>
                </a:lnTo>
                <a:lnTo>
                  <a:pt x="953288" y="295771"/>
                </a:lnTo>
                <a:lnTo>
                  <a:pt x="944750" y="323041"/>
                </a:lnTo>
                <a:lnTo>
                  <a:pt x="1009196" y="323041"/>
                </a:lnTo>
                <a:lnTo>
                  <a:pt x="948189" y="264232"/>
                </a:lnTo>
                <a:close/>
              </a:path>
              <a:path w="1017270" h="346075">
                <a:moveTo>
                  <a:pt x="8536" y="0"/>
                </a:moveTo>
                <a:lnTo>
                  <a:pt x="0" y="27270"/>
                </a:lnTo>
                <a:lnTo>
                  <a:pt x="931114" y="318772"/>
                </a:lnTo>
                <a:lnTo>
                  <a:pt x="939652" y="291502"/>
                </a:lnTo>
                <a:lnTo>
                  <a:pt x="8536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51039" y="5845649"/>
            <a:ext cx="831850" cy="325755"/>
          </a:xfrm>
          <a:custGeom>
            <a:avLst/>
            <a:gdLst/>
            <a:ahLst/>
            <a:cxnLst/>
            <a:rect l="l" t="t" r="r" b="b"/>
            <a:pathLst>
              <a:path w="831850" h="325754">
                <a:moveTo>
                  <a:pt x="85441" y="26850"/>
                </a:moveTo>
                <a:lnTo>
                  <a:pt x="75666" y="53702"/>
                </a:lnTo>
                <a:lnTo>
                  <a:pt x="821573" y="325231"/>
                </a:lnTo>
                <a:lnTo>
                  <a:pt x="831348" y="298380"/>
                </a:lnTo>
                <a:lnTo>
                  <a:pt x="85441" y="26850"/>
                </a:lnTo>
                <a:close/>
              </a:path>
              <a:path w="831850" h="325754">
                <a:moveTo>
                  <a:pt x="95215" y="0"/>
                </a:moveTo>
                <a:lnTo>
                  <a:pt x="0" y="10952"/>
                </a:lnTo>
                <a:lnTo>
                  <a:pt x="65891" y="80553"/>
                </a:lnTo>
                <a:lnTo>
                  <a:pt x="75666" y="53702"/>
                </a:lnTo>
                <a:lnTo>
                  <a:pt x="62241" y="48814"/>
                </a:lnTo>
                <a:lnTo>
                  <a:pt x="72015" y="21963"/>
                </a:lnTo>
                <a:lnTo>
                  <a:pt x="87220" y="21963"/>
                </a:lnTo>
                <a:lnTo>
                  <a:pt x="95215" y="0"/>
                </a:lnTo>
                <a:close/>
              </a:path>
              <a:path w="831850" h="325754">
                <a:moveTo>
                  <a:pt x="72015" y="21963"/>
                </a:moveTo>
                <a:lnTo>
                  <a:pt x="62241" y="48814"/>
                </a:lnTo>
                <a:lnTo>
                  <a:pt x="75666" y="53702"/>
                </a:lnTo>
                <a:lnTo>
                  <a:pt x="85441" y="26850"/>
                </a:lnTo>
                <a:lnTo>
                  <a:pt x="72015" y="21963"/>
                </a:lnTo>
                <a:close/>
              </a:path>
              <a:path w="831850" h="325754">
                <a:moveTo>
                  <a:pt x="87220" y="21963"/>
                </a:moveTo>
                <a:lnTo>
                  <a:pt x="72015" y="21963"/>
                </a:lnTo>
                <a:lnTo>
                  <a:pt x="85441" y="26850"/>
                </a:lnTo>
                <a:lnTo>
                  <a:pt x="87220" y="21963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58328" y="5844459"/>
            <a:ext cx="655955" cy="414655"/>
          </a:xfrm>
          <a:custGeom>
            <a:avLst/>
            <a:gdLst/>
            <a:ahLst/>
            <a:cxnLst/>
            <a:rect l="l" t="t" r="r" b="b"/>
            <a:pathLst>
              <a:path w="655954" h="414654">
                <a:moveTo>
                  <a:pt x="50251" y="332558"/>
                </a:moveTo>
                <a:lnTo>
                  <a:pt x="0" y="414172"/>
                </a:lnTo>
                <a:lnTo>
                  <a:pt x="95441" y="405405"/>
                </a:lnTo>
                <a:lnTo>
                  <a:pt x="85050" y="388655"/>
                </a:lnTo>
                <a:lnTo>
                  <a:pt x="68237" y="388655"/>
                </a:lnTo>
                <a:lnTo>
                  <a:pt x="53173" y="364373"/>
                </a:lnTo>
                <a:lnTo>
                  <a:pt x="65315" y="356841"/>
                </a:lnTo>
                <a:lnTo>
                  <a:pt x="50251" y="332558"/>
                </a:lnTo>
                <a:close/>
              </a:path>
              <a:path w="655954" h="414654">
                <a:moveTo>
                  <a:pt x="65315" y="356841"/>
                </a:moveTo>
                <a:lnTo>
                  <a:pt x="53173" y="364373"/>
                </a:lnTo>
                <a:lnTo>
                  <a:pt x="68237" y="388655"/>
                </a:lnTo>
                <a:lnTo>
                  <a:pt x="80378" y="381123"/>
                </a:lnTo>
                <a:lnTo>
                  <a:pt x="65315" y="356841"/>
                </a:lnTo>
                <a:close/>
              </a:path>
              <a:path w="655954" h="414654">
                <a:moveTo>
                  <a:pt x="80378" y="381123"/>
                </a:moveTo>
                <a:lnTo>
                  <a:pt x="68237" y="388655"/>
                </a:lnTo>
                <a:lnTo>
                  <a:pt x="85050" y="388655"/>
                </a:lnTo>
                <a:lnTo>
                  <a:pt x="80378" y="381123"/>
                </a:lnTo>
                <a:close/>
              </a:path>
              <a:path w="655954" h="414654">
                <a:moveTo>
                  <a:pt x="640539" y="0"/>
                </a:moveTo>
                <a:lnTo>
                  <a:pt x="65315" y="356841"/>
                </a:lnTo>
                <a:lnTo>
                  <a:pt x="80378" y="381123"/>
                </a:lnTo>
                <a:lnTo>
                  <a:pt x="655603" y="24282"/>
                </a:lnTo>
                <a:lnTo>
                  <a:pt x="640539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754768" y="2009906"/>
            <a:ext cx="1945005" cy="4521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44546A"/>
                </a:solidFill>
              </a:rPr>
              <a:t>Ley</a:t>
            </a:r>
            <a:r>
              <a:rPr sz="2800" spc="-45" dirty="0">
                <a:solidFill>
                  <a:srgbClr val="44546A"/>
                </a:solidFill>
              </a:rPr>
              <a:t> </a:t>
            </a:r>
            <a:r>
              <a:rPr sz="2800" dirty="0">
                <a:solidFill>
                  <a:srgbClr val="44546A"/>
                </a:solidFill>
              </a:rPr>
              <a:t>N°</a:t>
            </a:r>
            <a:r>
              <a:rPr sz="2800" spc="-40" dirty="0">
                <a:solidFill>
                  <a:srgbClr val="44546A"/>
                </a:solidFill>
              </a:rPr>
              <a:t> </a:t>
            </a:r>
            <a:r>
              <a:rPr sz="2800" spc="5" dirty="0">
                <a:solidFill>
                  <a:srgbClr val="44546A"/>
                </a:solidFill>
              </a:rPr>
              <a:t>27815</a:t>
            </a:r>
            <a:endParaRPr sz="2800" dirty="0"/>
          </a:p>
        </p:txBody>
      </p:sp>
      <p:sp>
        <p:nvSpPr>
          <p:cNvPr id="25" name="Rectángulo 24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26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 descr="C:\Users\UGEL\Downloads\WhatsApp Image 2023-01-26 at 5.59.51 P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99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939" y="2199516"/>
            <a:ext cx="1647298" cy="404823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716992" y="3357639"/>
            <a:ext cx="6337300" cy="836930"/>
          </a:xfrm>
          <a:custGeom>
            <a:avLst/>
            <a:gdLst/>
            <a:ahLst/>
            <a:cxnLst/>
            <a:rect l="l" t="t" r="r" b="b"/>
            <a:pathLst>
              <a:path w="6337300" h="836930">
                <a:moveTo>
                  <a:pt x="6336703" y="0"/>
                </a:moveTo>
                <a:lnTo>
                  <a:pt x="1713572" y="0"/>
                </a:lnTo>
                <a:lnTo>
                  <a:pt x="1468767" y="0"/>
                </a:lnTo>
                <a:lnTo>
                  <a:pt x="0" y="0"/>
                </a:lnTo>
                <a:lnTo>
                  <a:pt x="0" y="836498"/>
                </a:lnTo>
                <a:lnTo>
                  <a:pt x="1468767" y="836498"/>
                </a:lnTo>
                <a:lnTo>
                  <a:pt x="1713572" y="836498"/>
                </a:lnTo>
                <a:lnTo>
                  <a:pt x="6336703" y="836498"/>
                </a:lnTo>
                <a:lnTo>
                  <a:pt x="633670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17001" y="2451866"/>
            <a:ext cx="6337300" cy="249427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>
              <a:spcBef>
                <a:spcPts val="265"/>
              </a:spcBef>
              <a:tabLst>
                <a:tab pos="1559560" algn="l"/>
                <a:tab pos="1804670" algn="l"/>
              </a:tabLst>
            </a:pPr>
            <a:r>
              <a:rPr sz="1400" b="1" spc="-5" dirty="0">
                <a:latin typeface="Calibri"/>
                <a:cs typeface="Calibri"/>
              </a:rPr>
              <a:t>Neutralidad	</a:t>
            </a:r>
            <a:r>
              <a:rPr sz="1400" dirty="0">
                <a:latin typeface="Calibri"/>
                <a:cs typeface="Calibri"/>
              </a:rPr>
              <a:t>:	Actuar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spc="-5" dirty="0">
                <a:latin typeface="Calibri"/>
                <a:cs typeface="Calibri"/>
              </a:rPr>
              <a:t> absoluta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imparcialidad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 independencia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5742" y="2966949"/>
            <a:ext cx="54946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480820" algn="l"/>
                <a:tab pos="1725930" algn="l"/>
              </a:tabLst>
            </a:pPr>
            <a:r>
              <a:rPr sz="1400" b="1" spc="-15" dirty="0">
                <a:latin typeface="Calibri"/>
                <a:cs typeface="Calibri"/>
              </a:rPr>
              <a:t>Transparencia	</a:t>
            </a:r>
            <a:r>
              <a:rPr sz="1400" dirty="0">
                <a:latin typeface="Calibri"/>
                <a:cs typeface="Calibri"/>
              </a:rPr>
              <a:t>:	</a:t>
            </a:r>
            <a:r>
              <a:rPr sz="1400" spc="-5" dirty="0">
                <a:latin typeface="Calibri"/>
                <a:cs typeface="Calibri"/>
              </a:rPr>
              <a:t>Brindar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información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fidedigna,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completa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oportuna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5741" y="3378430"/>
            <a:ext cx="1033144" cy="671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b="1" spc="-5" dirty="0">
                <a:latin typeface="Calibri"/>
                <a:cs typeface="Calibri"/>
              </a:rPr>
              <a:t>Ejercicio </a:t>
            </a:r>
            <a:r>
              <a:rPr sz="1400" b="1" dirty="0">
                <a:latin typeface="Calibri"/>
                <a:cs typeface="Calibri"/>
              </a:rPr>
              <a:t> A</a:t>
            </a:r>
            <a:r>
              <a:rPr sz="1400" b="1" spc="-5" dirty="0">
                <a:latin typeface="Calibri"/>
                <a:cs typeface="Calibri"/>
              </a:rPr>
              <a:t>de</a:t>
            </a:r>
            <a:r>
              <a:rPr sz="1400" b="1" dirty="0">
                <a:latin typeface="Calibri"/>
                <a:cs typeface="Calibri"/>
              </a:rPr>
              <a:t>c</a:t>
            </a:r>
            <a:r>
              <a:rPr sz="1400" b="1" spc="-5" dirty="0">
                <a:latin typeface="Calibri"/>
                <a:cs typeface="Calibri"/>
              </a:rPr>
              <a:t>uad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</a:t>
            </a:r>
            <a:r>
              <a:rPr sz="1400" b="1" dirty="0">
                <a:latin typeface="Calibri"/>
                <a:cs typeface="Calibri"/>
              </a:rPr>
              <a:t>l  </a:t>
            </a:r>
            <a:r>
              <a:rPr sz="1400" b="1" spc="-10" dirty="0">
                <a:latin typeface="Calibri"/>
                <a:cs typeface="Calibri"/>
              </a:rPr>
              <a:t>cargo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4510" y="3378431"/>
            <a:ext cx="433705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7175" marR="5080" indent="-245110">
              <a:lnSpc>
                <a:spcPct val="101400"/>
              </a:lnSpc>
              <a:spcBef>
                <a:spcPts val="75"/>
              </a:spcBef>
              <a:tabLst>
                <a:tab pos="257175" algn="l"/>
              </a:tabLst>
            </a:pPr>
            <a:r>
              <a:rPr sz="1400" dirty="0">
                <a:latin typeface="Calibri"/>
                <a:cs typeface="Calibri"/>
              </a:rPr>
              <a:t>:	</a:t>
            </a:r>
            <a:r>
              <a:rPr sz="1400" spc="-5" dirty="0">
                <a:latin typeface="Calibri"/>
                <a:cs typeface="Calibri"/>
              </a:rPr>
              <a:t>No tomar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represalias </a:t>
            </a:r>
            <a:r>
              <a:rPr sz="1400" dirty="0">
                <a:latin typeface="Calibri"/>
                <a:cs typeface="Calibri"/>
              </a:rPr>
              <a:t>ni</a:t>
            </a:r>
            <a:r>
              <a:rPr sz="1400" spc="-5" dirty="0">
                <a:latin typeface="Calibri"/>
                <a:cs typeface="Calibri"/>
              </a:rPr>
              <a:t> coacción </a:t>
            </a:r>
            <a:r>
              <a:rPr sz="1400" spc="-15" dirty="0">
                <a:latin typeface="Calibri"/>
                <a:cs typeface="Calibri"/>
              </a:rPr>
              <a:t>contra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otros</a:t>
            </a:r>
            <a:r>
              <a:rPr sz="1400" spc="-5" dirty="0">
                <a:latin typeface="Calibri"/>
                <a:cs typeface="Calibri"/>
              </a:rPr>
              <a:t> servidores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públicos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5742" y="4213581"/>
            <a:ext cx="58185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480820" algn="l"/>
                <a:tab pos="1725930" algn="l"/>
              </a:tabLst>
            </a:pPr>
            <a:r>
              <a:rPr sz="1400" b="1" spc="-5" dirty="0">
                <a:latin typeface="Calibri"/>
                <a:cs typeface="Calibri"/>
              </a:rPr>
              <a:t>Responsabilidad	</a:t>
            </a:r>
            <a:r>
              <a:rPr sz="1400" dirty="0">
                <a:latin typeface="Calibri"/>
                <a:cs typeface="Calibri"/>
              </a:rPr>
              <a:t>:	</a:t>
            </a:r>
            <a:r>
              <a:rPr sz="1400" spc="-5" dirty="0">
                <a:latin typeface="Calibri"/>
                <a:cs typeface="Calibri"/>
              </a:rPr>
              <a:t>Desarrollar </a:t>
            </a:r>
            <a:r>
              <a:rPr sz="1400" dirty="0">
                <a:latin typeface="Calibri"/>
                <a:cs typeface="Calibri"/>
              </a:rPr>
              <a:t>sus</a:t>
            </a:r>
            <a:r>
              <a:rPr sz="1400" spc="-5" dirty="0">
                <a:latin typeface="Calibri"/>
                <a:cs typeface="Calibri"/>
              </a:rPr>
              <a:t> funciones</a:t>
            </a:r>
            <a:r>
              <a:rPr sz="1400" dirty="0">
                <a:latin typeface="Calibri"/>
                <a:cs typeface="Calibri"/>
              </a:rPr>
              <a:t> a </a:t>
            </a:r>
            <a:r>
              <a:rPr sz="1400" spc="-5" dirty="0">
                <a:latin typeface="Calibri"/>
                <a:cs typeface="Calibri"/>
              </a:rPr>
              <a:t>cabalidad </a:t>
            </a:r>
            <a:r>
              <a:rPr sz="1400" dirty="0">
                <a:latin typeface="Calibri"/>
                <a:cs typeface="Calibri"/>
              </a:rPr>
              <a:t>y en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forma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integral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7001" y="4767253"/>
            <a:ext cx="6337300" cy="678391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spcBef>
                <a:spcPts val="250"/>
              </a:spcBef>
              <a:tabLst>
                <a:tab pos="1559560" algn="l"/>
                <a:tab pos="1804670" algn="l"/>
              </a:tabLst>
            </a:pPr>
            <a:r>
              <a:rPr sz="1400" b="1" spc="-5" dirty="0">
                <a:latin typeface="Calibri"/>
                <a:cs typeface="Calibri"/>
              </a:rPr>
              <a:t>Uso adecuado de	</a:t>
            </a:r>
            <a:r>
              <a:rPr sz="1400" dirty="0">
                <a:latin typeface="Calibri"/>
                <a:cs typeface="Calibri"/>
              </a:rPr>
              <a:t>:	</a:t>
            </a:r>
            <a:r>
              <a:rPr sz="1400" spc="-10" dirty="0">
                <a:latin typeface="Calibri"/>
                <a:cs typeface="Calibri"/>
              </a:rPr>
              <a:t>Proteger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conservar los </a:t>
            </a:r>
            <a:r>
              <a:rPr sz="1400" dirty="0">
                <a:latin typeface="Calibri"/>
                <a:cs typeface="Calibri"/>
              </a:rPr>
              <a:t>bienes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Estado,</a:t>
            </a:r>
            <a:r>
              <a:rPr sz="1400" spc="-5" dirty="0">
                <a:latin typeface="Calibri"/>
                <a:cs typeface="Calibri"/>
              </a:rPr>
              <a:t> haciendo </a:t>
            </a:r>
            <a:r>
              <a:rPr sz="1400" dirty="0">
                <a:latin typeface="Calibri"/>
                <a:cs typeface="Calibri"/>
              </a:rPr>
              <a:t>uso</a:t>
            </a:r>
            <a:endParaRPr sz="1400">
              <a:latin typeface="Calibri"/>
              <a:cs typeface="Calibri"/>
            </a:endParaRPr>
          </a:p>
          <a:p>
            <a:pPr marL="90805">
              <a:spcBef>
                <a:spcPts val="25"/>
              </a:spcBef>
              <a:tabLst>
                <a:tab pos="1804670" algn="l"/>
              </a:tabLst>
            </a:pPr>
            <a:r>
              <a:rPr sz="1400" b="1" dirty="0">
                <a:latin typeface="Calibri"/>
                <a:cs typeface="Calibri"/>
              </a:rPr>
              <a:t>los </a:t>
            </a:r>
            <a:r>
              <a:rPr sz="1400" b="1" spc="-5" dirty="0">
                <a:latin typeface="Calibri"/>
                <a:cs typeface="Calibri"/>
              </a:rPr>
              <a:t>bienes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del	</a:t>
            </a:r>
            <a:r>
              <a:rPr sz="1400" spc="-5" dirty="0">
                <a:latin typeface="Calibri"/>
                <a:cs typeface="Calibri"/>
              </a:rPr>
              <a:t>racional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ellos</a:t>
            </a:r>
            <a:endParaRPr sz="1400">
              <a:latin typeface="Calibri"/>
              <a:cs typeface="Calibri"/>
            </a:endParaRPr>
          </a:p>
          <a:p>
            <a:pPr marL="90805">
              <a:spcBef>
                <a:spcPts val="25"/>
              </a:spcBef>
            </a:pPr>
            <a:r>
              <a:rPr sz="1400" b="1" spc="-10" dirty="0">
                <a:latin typeface="Calibri"/>
                <a:cs typeface="Calibri"/>
              </a:rPr>
              <a:t>Estado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5741" y="5624806"/>
            <a:ext cx="15417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480820" algn="l"/>
              </a:tabLst>
            </a:pPr>
            <a:r>
              <a:rPr sz="1400" b="1" dirty="0">
                <a:latin typeface="Calibri"/>
                <a:cs typeface="Calibri"/>
              </a:rPr>
              <a:t>Disc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c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ó</a:t>
            </a:r>
            <a:r>
              <a:rPr sz="1400" b="1" dirty="0">
                <a:latin typeface="Calibri"/>
                <a:cs typeface="Calibri"/>
              </a:rPr>
              <a:t>n	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09306" y="5624807"/>
            <a:ext cx="436689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spc="-5" dirty="0">
                <a:latin typeface="Calibri"/>
                <a:cs typeface="Calibri"/>
              </a:rPr>
              <a:t>Guardar reserva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información </a:t>
            </a:r>
            <a:r>
              <a:rPr sz="1400" spc="-5" dirty="0">
                <a:latin typeface="Calibri"/>
                <a:cs typeface="Calibri"/>
              </a:rPr>
              <a:t>sobre hechos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10" dirty="0">
                <a:latin typeface="Calibri"/>
                <a:cs typeface="Calibri"/>
              </a:rPr>
              <a:t>información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5" dirty="0">
                <a:latin typeface="Calibri"/>
                <a:cs typeface="Calibri"/>
              </a:rPr>
              <a:t> institución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78992" y="1499845"/>
            <a:ext cx="4883785" cy="4521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44546A"/>
                </a:solidFill>
              </a:rPr>
              <a:t>Deberes</a:t>
            </a:r>
            <a:r>
              <a:rPr sz="2800" spc="-5" dirty="0">
                <a:solidFill>
                  <a:srgbClr val="44546A"/>
                </a:solidFill>
              </a:rPr>
              <a:t> </a:t>
            </a:r>
            <a:r>
              <a:rPr sz="2800" spc="-10" dirty="0">
                <a:solidFill>
                  <a:srgbClr val="44546A"/>
                </a:solidFill>
              </a:rPr>
              <a:t>éticos</a:t>
            </a:r>
            <a:r>
              <a:rPr sz="2800" spc="-5" dirty="0">
                <a:solidFill>
                  <a:srgbClr val="44546A"/>
                </a:solidFill>
              </a:rPr>
              <a:t> del </a:t>
            </a:r>
            <a:r>
              <a:rPr sz="2800" spc="-10" dirty="0">
                <a:solidFill>
                  <a:srgbClr val="44546A"/>
                </a:solidFill>
              </a:rPr>
              <a:t>sector</a:t>
            </a:r>
            <a:r>
              <a:rPr sz="2800" dirty="0">
                <a:solidFill>
                  <a:srgbClr val="44546A"/>
                </a:solidFill>
              </a:rPr>
              <a:t> </a:t>
            </a:r>
            <a:r>
              <a:rPr sz="2800" spc="-5" dirty="0">
                <a:solidFill>
                  <a:srgbClr val="44546A"/>
                </a:solidFill>
              </a:rPr>
              <a:t>público</a:t>
            </a:r>
            <a:endParaRPr sz="2800"/>
          </a:p>
        </p:txBody>
      </p:sp>
      <p:sp>
        <p:nvSpPr>
          <p:cNvPr id="15" name="Rectángulo 14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16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 descr="C:\Users\UGEL\Downloads\WhatsApp Image 2023-01-26 at 5.59.51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017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6879" y="5016808"/>
            <a:ext cx="2592705" cy="443230"/>
          </a:xfrm>
          <a:custGeom>
            <a:avLst/>
            <a:gdLst/>
            <a:ahLst/>
            <a:cxnLst/>
            <a:rect l="l" t="t" r="r" b="b"/>
            <a:pathLst>
              <a:path w="2592704" h="443229">
                <a:moveTo>
                  <a:pt x="2518509" y="0"/>
                </a:moveTo>
                <a:lnTo>
                  <a:pt x="73780" y="0"/>
                </a:lnTo>
                <a:lnTo>
                  <a:pt x="45061" y="5798"/>
                </a:lnTo>
                <a:lnTo>
                  <a:pt x="21609" y="21609"/>
                </a:lnTo>
                <a:lnTo>
                  <a:pt x="5798" y="45061"/>
                </a:lnTo>
                <a:lnTo>
                  <a:pt x="0" y="73780"/>
                </a:lnTo>
                <a:lnTo>
                  <a:pt x="0" y="368894"/>
                </a:lnTo>
                <a:lnTo>
                  <a:pt x="5798" y="397612"/>
                </a:lnTo>
                <a:lnTo>
                  <a:pt x="21609" y="421064"/>
                </a:lnTo>
                <a:lnTo>
                  <a:pt x="45061" y="436875"/>
                </a:lnTo>
                <a:lnTo>
                  <a:pt x="73780" y="442673"/>
                </a:lnTo>
                <a:lnTo>
                  <a:pt x="2518509" y="442673"/>
                </a:lnTo>
                <a:lnTo>
                  <a:pt x="2547227" y="436875"/>
                </a:lnTo>
                <a:lnTo>
                  <a:pt x="2570678" y="421064"/>
                </a:lnTo>
                <a:lnTo>
                  <a:pt x="2586490" y="397612"/>
                </a:lnTo>
                <a:lnTo>
                  <a:pt x="2592288" y="368894"/>
                </a:lnTo>
                <a:lnTo>
                  <a:pt x="2592288" y="73780"/>
                </a:lnTo>
                <a:lnTo>
                  <a:pt x="2586490" y="45061"/>
                </a:lnTo>
                <a:lnTo>
                  <a:pt x="2570678" y="21609"/>
                </a:lnTo>
                <a:lnTo>
                  <a:pt x="2547227" y="5798"/>
                </a:lnTo>
                <a:lnTo>
                  <a:pt x="2518509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56121" y="5060070"/>
            <a:ext cx="22536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Deber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Neutralidad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9994" y="2309799"/>
            <a:ext cx="2374055" cy="315023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229807" y="2268889"/>
            <a:ext cx="4680585" cy="2468880"/>
          </a:xfrm>
          <a:custGeom>
            <a:avLst/>
            <a:gdLst/>
            <a:ahLst/>
            <a:cxnLst/>
            <a:rect l="l" t="t" r="r" b="b"/>
            <a:pathLst>
              <a:path w="4680585" h="2468879">
                <a:moveTo>
                  <a:pt x="4463826" y="0"/>
                </a:moveTo>
                <a:lnTo>
                  <a:pt x="216694" y="0"/>
                </a:lnTo>
                <a:lnTo>
                  <a:pt x="167008" y="5723"/>
                </a:lnTo>
                <a:lnTo>
                  <a:pt x="121397" y="22025"/>
                </a:lnTo>
                <a:lnTo>
                  <a:pt x="81162" y="47605"/>
                </a:lnTo>
                <a:lnTo>
                  <a:pt x="47605" y="81163"/>
                </a:lnTo>
                <a:lnTo>
                  <a:pt x="22025" y="121398"/>
                </a:lnTo>
                <a:lnTo>
                  <a:pt x="5723" y="167008"/>
                </a:lnTo>
                <a:lnTo>
                  <a:pt x="0" y="216695"/>
                </a:lnTo>
                <a:lnTo>
                  <a:pt x="0" y="2251650"/>
                </a:lnTo>
                <a:lnTo>
                  <a:pt x="5723" y="2301336"/>
                </a:lnTo>
                <a:lnTo>
                  <a:pt x="22025" y="2346946"/>
                </a:lnTo>
                <a:lnTo>
                  <a:pt x="47605" y="2387181"/>
                </a:lnTo>
                <a:lnTo>
                  <a:pt x="81162" y="2420739"/>
                </a:lnTo>
                <a:lnTo>
                  <a:pt x="121397" y="2446319"/>
                </a:lnTo>
                <a:lnTo>
                  <a:pt x="167008" y="2462621"/>
                </a:lnTo>
                <a:lnTo>
                  <a:pt x="216694" y="2468344"/>
                </a:lnTo>
                <a:lnTo>
                  <a:pt x="4463826" y="2468344"/>
                </a:lnTo>
                <a:lnTo>
                  <a:pt x="4513512" y="2462621"/>
                </a:lnTo>
                <a:lnTo>
                  <a:pt x="4559122" y="2446319"/>
                </a:lnTo>
                <a:lnTo>
                  <a:pt x="4599356" y="2420739"/>
                </a:lnTo>
                <a:lnTo>
                  <a:pt x="4632914" y="2387181"/>
                </a:lnTo>
                <a:lnTo>
                  <a:pt x="4658494" y="2346946"/>
                </a:lnTo>
                <a:lnTo>
                  <a:pt x="4674797" y="2301336"/>
                </a:lnTo>
                <a:lnTo>
                  <a:pt x="4680520" y="2251650"/>
                </a:lnTo>
                <a:lnTo>
                  <a:pt x="4680520" y="216695"/>
                </a:lnTo>
                <a:lnTo>
                  <a:pt x="4674797" y="167008"/>
                </a:lnTo>
                <a:lnTo>
                  <a:pt x="4658494" y="121398"/>
                </a:lnTo>
                <a:lnTo>
                  <a:pt x="4632914" y="81163"/>
                </a:lnTo>
                <a:lnTo>
                  <a:pt x="4599356" y="47605"/>
                </a:lnTo>
                <a:lnTo>
                  <a:pt x="4559122" y="22025"/>
                </a:lnTo>
                <a:lnTo>
                  <a:pt x="4513512" y="5723"/>
                </a:lnTo>
                <a:lnTo>
                  <a:pt x="4463826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72014" y="2619639"/>
            <a:ext cx="4396740" cy="1125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90"/>
              </a:spcBef>
            </a:pP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Soy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servidor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público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recibo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dos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expedientes.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Uno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ellos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ha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sido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presentado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persona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influyente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viene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FFFFFF"/>
                </a:solidFill>
                <a:latin typeface="Calibri"/>
                <a:cs typeface="Calibri"/>
              </a:rPr>
              <a:t>“recomendado”. 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35" dirty="0">
                <a:solidFill>
                  <a:srgbClr val="FFFFFF"/>
                </a:solidFill>
                <a:latin typeface="Calibri"/>
                <a:cs typeface="Calibri"/>
              </a:rPr>
              <a:t>Tengo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que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decidir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cuál 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tramito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primero.</a:t>
            </a:r>
            <a:endParaRPr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9084" y="3953646"/>
            <a:ext cx="20205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¿Qué</a:t>
            </a:r>
            <a:r>
              <a:rPr sz="3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hago?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11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C:\Users\UGEL\Downloads\WhatsApp Image 2023-01-26 at 5.59.51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385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51583" y="2166392"/>
            <a:ext cx="7633334" cy="2249170"/>
            <a:chOff x="827583" y="1556791"/>
            <a:chExt cx="7633334" cy="2249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83" y="1628800"/>
              <a:ext cx="4274967" cy="213748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sp>
          <p:nvSpPr>
            <p:cNvPr id="4" name="object 4"/>
            <p:cNvSpPr/>
            <p:nvPr/>
          </p:nvSpPr>
          <p:spPr>
            <a:xfrm>
              <a:off x="4932040" y="1556791"/>
              <a:ext cx="3528695" cy="2249170"/>
            </a:xfrm>
            <a:custGeom>
              <a:avLst/>
              <a:gdLst/>
              <a:ahLst/>
              <a:cxnLst/>
              <a:rect l="l" t="t" r="r" b="b"/>
              <a:pathLst>
                <a:path w="3528695" h="2249170">
                  <a:moveTo>
                    <a:pt x="3400804" y="0"/>
                  </a:moveTo>
                  <a:lnTo>
                    <a:pt x="127588" y="0"/>
                  </a:lnTo>
                  <a:lnTo>
                    <a:pt x="77925" y="10026"/>
                  </a:lnTo>
                  <a:lnTo>
                    <a:pt x="37369" y="37369"/>
                  </a:lnTo>
                  <a:lnTo>
                    <a:pt x="10026" y="77925"/>
                  </a:lnTo>
                  <a:lnTo>
                    <a:pt x="0" y="127588"/>
                  </a:lnTo>
                  <a:lnTo>
                    <a:pt x="0" y="2121027"/>
                  </a:lnTo>
                  <a:lnTo>
                    <a:pt x="10026" y="2170689"/>
                  </a:lnTo>
                  <a:lnTo>
                    <a:pt x="37369" y="2211245"/>
                  </a:lnTo>
                  <a:lnTo>
                    <a:pt x="77925" y="2238588"/>
                  </a:lnTo>
                  <a:lnTo>
                    <a:pt x="127588" y="2248615"/>
                  </a:lnTo>
                  <a:lnTo>
                    <a:pt x="3400804" y="2248615"/>
                  </a:lnTo>
                  <a:lnTo>
                    <a:pt x="3450467" y="2238588"/>
                  </a:lnTo>
                  <a:lnTo>
                    <a:pt x="3491022" y="2211245"/>
                  </a:lnTo>
                  <a:lnTo>
                    <a:pt x="3518365" y="2170689"/>
                  </a:lnTo>
                  <a:lnTo>
                    <a:pt x="3528391" y="2121027"/>
                  </a:lnTo>
                  <a:lnTo>
                    <a:pt x="3528391" y="127588"/>
                  </a:lnTo>
                  <a:lnTo>
                    <a:pt x="3518365" y="77925"/>
                  </a:lnTo>
                  <a:lnTo>
                    <a:pt x="3491022" y="37369"/>
                  </a:lnTo>
                  <a:lnTo>
                    <a:pt x="3450467" y="10026"/>
                  </a:lnTo>
                  <a:lnTo>
                    <a:pt x="3400804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675565" y="2581148"/>
            <a:ext cx="3089910" cy="130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¿Encuentro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amigos?</a:t>
            </a:r>
            <a:endParaRPr sz="2400" dirty="0">
              <a:latin typeface="Calibri"/>
              <a:cs typeface="Calibri"/>
            </a:endParaRPr>
          </a:p>
          <a:p>
            <a:pPr marL="53340" marR="46990" algn="ctr">
              <a:spcBef>
                <a:spcPts val="15"/>
              </a:spcBef>
            </a:pP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Termina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tus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pendientes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tiempo,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hoy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noche de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patas.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16860" y="4797240"/>
            <a:ext cx="3679190" cy="449580"/>
            <a:chOff x="4892860" y="4187639"/>
            <a:chExt cx="3679190" cy="449580"/>
          </a:xfrm>
        </p:grpSpPr>
        <p:sp>
          <p:nvSpPr>
            <p:cNvPr id="8" name="object 8"/>
            <p:cNvSpPr/>
            <p:nvPr/>
          </p:nvSpPr>
          <p:spPr>
            <a:xfrm>
              <a:off x="4896035" y="4190814"/>
              <a:ext cx="3672840" cy="443230"/>
            </a:xfrm>
            <a:custGeom>
              <a:avLst/>
              <a:gdLst/>
              <a:ahLst/>
              <a:cxnLst/>
              <a:rect l="l" t="t" r="r" b="b"/>
              <a:pathLst>
                <a:path w="3672840" h="443229">
                  <a:moveTo>
                    <a:pt x="3598627" y="0"/>
                  </a:moveTo>
                  <a:lnTo>
                    <a:pt x="73781" y="0"/>
                  </a:lnTo>
                  <a:lnTo>
                    <a:pt x="45062" y="5798"/>
                  </a:lnTo>
                  <a:lnTo>
                    <a:pt x="21610" y="21610"/>
                  </a:lnTo>
                  <a:lnTo>
                    <a:pt x="5798" y="45062"/>
                  </a:lnTo>
                  <a:lnTo>
                    <a:pt x="0" y="73781"/>
                  </a:lnTo>
                  <a:lnTo>
                    <a:pt x="0" y="368893"/>
                  </a:lnTo>
                  <a:lnTo>
                    <a:pt x="5798" y="397612"/>
                  </a:lnTo>
                  <a:lnTo>
                    <a:pt x="21610" y="421064"/>
                  </a:lnTo>
                  <a:lnTo>
                    <a:pt x="45062" y="436876"/>
                  </a:lnTo>
                  <a:lnTo>
                    <a:pt x="73781" y="442675"/>
                  </a:lnTo>
                  <a:lnTo>
                    <a:pt x="3598627" y="442675"/>
                  </a:lnTo>
                  <a:lnTo>
                    <a:pt x="3627346" y="436876"/>
                  </a:lnTo>
                  <a:lnTo>
                    <a:pt x="3650798" y="421064"/>
                  </a:lnTo>
                  <a:lnTo>
                    <a:pt x="3666610" y="397612"/>
                  </a:lnTo>
                  <a:lnTo>
                    <a:pt x="3672408" y="368893"/>
                  </a:lnTo>
                  <a:lnTo>
                    <a:pt x="3672408" y="73781"/>
                  </a:lnTo>
                  <a:lnTo>
                    <a:pt x="3666610" y="45062"/>
                  </a:lnTo>
                  <a:lnTo>
                    <a:pt x="3650798" y="21610"/>
                  </a:lnTo>
                  <a:lnTo>
                    <a:pt x="3627346" y="5798"/>
                  </a:lnTo>
                  <a:lnTo>
                    <a:pt x="3598627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6035" y="4190814"/>
              <a:ext cx="3672840" cy="443230"/>
            </a:xfrm>
            <a:custGeom>
              <a:avLst/>
              <a:gdLst/>
              <a:ahLst/>
              <a:cxnLst/>
              <a:rect l="l" t="t" r="r" b="b"/>
              <a:pathLst>
                <a:path w="3672840" h="443229">
                  <a:moveTo>
                    <a:pt x="0" y="73781"/>
                  </a:moveTo>
                  <a:lnTo>
                    <a:pt x="5798" y="45062"/>
                  </a:lnTo>
                  <a:lnTo>
                    <a:pt x="21610" y="21610"/>
                  </a:lnTo>
                  <a:lnTo>
                    <a:pt x="45062" y="5798"/>
                  </a:lnTo>
                  <a:lnTo>
                    <a:pt x="73781" y="0"/>
                  </a:lnTo>
                  <a:lnTo>
                    <a:pt x="3598627" y="0"/>
                  </a:lnTo>
                  <a:lnTo>
                    <a:pt x="3627345" y="5798"/>
                  </a:lnTo>
                  <a:lnTo>
                    <a:pt x="3650798" y="21610"/>
                  </a:lnTo>
                  <a:lnTo>
                    <a:pt x="3666609" y="45062"/>
                  </a:lnTo>
                  <a:lnTo>
                    <a:pt x="3672408" y="73781"/>
                  </a:lnTo>
                  <a:lnTo>
                    <a:pt x="3672408" y="368892"/>
                  </a:lnTo>
                  <a:lnTo>
                    <a:pt x="3666609" y="397611"/>
                  </a:lnTo>
                  <a:lnTo>
                    <a:pt x="3650798" y="421063"/>
                  </a:lnTo>
                  <a:lnTo>
                    <a:pt x="3627345" y="436875"/>
                  </a:lnTo>
                  <a:lnTo>
                    <a:pt x="3598627" y="442674"/>
                  </a:lnTo>
                  <a:lnTo>
                    <a:pt x="73781" y="442674"/>
                  </a:lnTo>
                  <a:lnTo>
                    <a:pt x="45062" y="436875"/>
                  </a:lnTo>
                  <a:lnTo>
                    <a:pt x="21610" y="421063"/>
                  </a:lnTo>
                  <a:lnTo>
                    <a:pt x="5798" y="397611"/>
                  </a:lnTo>
                  <a:lnTo>
                    <a:pt x="0" y="368892"/>
                  </a:lnTo>
                  <a:lnTo>
                    <a:pt x="0" y="73781"/>
                  </a:lnTo>
                  <a:close/>
                </a:path>
              </a:pathLst>
            </a:custGeom>
            <a:ln w="635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899563" y="4841749"/>
            <a:ext cx="27133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Deber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Responsabilidad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13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C:\Users\UGEL\Downloads\WhatsApp Image 2023-01-26 at 5.59.51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90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9236" y="3022667"/>
            <a:ext cx="7774458" cy="1908427"/>
          </a:xfrm>
          <a:custGeom>
            <a:avLst/>
            <a:gdLst/>
            <a:ahLst/>
            <a:cxnLst/>
            <a:rect l="l" t="t" r="r" b="b"/>
            <a:pathLst>
              <a:path w="7126605" h="1728470">
                <a:moveTo>
                  <a:pt x="6838548" y="0"/>
                </a:moveTo>
                <a:lnTo>
                  <a:pt x="288041" y="0"/>
                </a:lnTo>
                <a:lnTo>
                  <a:pt x="241319" y="3769"/>
                </a:lnTo>
                <a:lnTo>
                  <a:pt x="196997" y="14684"/>
                </a:lnTo>
                <a:lnTo>
                  <a:pt x="155669" y="32150"/>
                </a:lnTo>
                <a:lnTo>
                  <a:pt x="117927" y="55574"/>
                </a:lnTo>
                <a:lnTo>
                  <a:pt x="84365" y="84364"/>
                </a:lnTo>
                <a:lnTo>
                  <a:pt x="55575" y="117927"/>
                </a:lnTo>
                <a:lnTo>
                  <a:pt x="32150" y="155669"/>
                </a:lnTo>
                <a:lnTo>
                  <a:pt x="14684" y="196997"/>
                </a:lnTo>
                <a:lnTo>
                  <a:pt x="3769" y="241319"/>
                </a:lnTo>
                <a:lnTo>
                  <a:pt x="0" y="288041"/>
                </a:lnTo>
                <a:lnTo>
                  <a:pt x="0" y="1440150"/>
                </a:lnTo>
                <a:lnTo>
                  <a:pt x="3769" y="1486872"/>
                </a:lnTo>
                <a:lnTo>
                  <a:pt x="14684" y="1531193"/>
                </a:lnTo>
                <a:lnTo>
                  <a:pt x="32150" y="1572522"/>
                </a:lnTo>
                <a:lnTo>
                  <a:pt x="55575" y="1610263"/>
                </a:lnTo>
                <a:lnTo>
                  <a:pt x="84365" y="1643826"/>
                </a:lnTo>
                <a:lnTo>
                  <a:pt x="117927" y="1672616"/>
                </a:lnTo>
                <a:lnTo>
                  <a:pt x="155669" y="1696041"/>
                </a:lnTo>
                <a:lnTo>
                  <a:pt x="196997" y="1713507"/>
                </a:lnTo>
                <a:lnTo>
                  <a:pt x="241319" y="1724421"/>
                </a:lnTo>
                <a:lnTo>
                  <a:pt x="288041" y="1728191"/>
                </a:lnTo>
                <a:lnTo>
                  <a:pt x="6838548" y="1728191"/>
                </a:lnTo>
                <a:lnTo>
                  <a:pt x="6885270" y="1724421"/>
                </a:lnTo>
                <a:lnTo>
                  <a:pt x="6929592" y="1713507"/>
                </a:lnTo>
                <a:lnTo>
                  <a:pt x="6970920" y="1696041"/>
                </a:lnTo>
                <a:lnTo>
                  <a:pt x="7008662" y="1672616"/>
                </a:lnTo>
                <a:lnTo>
                  <a:pt x="7042224" y="1643826"/>
                </a:lnTo>
                <a:lnTo>
                  <a:pt x="7071014" y="1610263"/>
                </a:lnTo>
                <a:lnTo>
                  <a:pt x="7094439" y="1572522"/>
                </a:lnTo>
                <a:lnTo>
                  <a:pt x="7111905" y="1531193"/>
                </a:lnTo>
                <a:lnTo>
                  <a:pt x="7122820" y="1486872"/>
                </a:lnTo>
                <a:lnTo>
                  <a:pt x="7126590" y="1440150"/>
                </a:lnTo>
                <a:lnTo>
                  <a:pt x="7126590" y="288041"/>
                </a:lnTo>
                <a:lnTo>
                  <a:pt x="7122820" y="241319"/>
                </a:lnTo>
                <a:lnTo>
                  <a:pt x="7111905" y="196997"/>
                </a:lnTo>
                <a:lnTo>
                  <a:pt x="7094439" y="155669"/>
                </a:lnTo>
                <a:lnTo>
                  <a:pt x="7071014" y="117927"/>
                </a:lnTo>
                <a:lnTo>
                  <a:pt x="7042224" y="84364"/>
                </a:lnTo>
                <a:lnTo>
                  <a:pt x="7008662" y="55574"/>
                </a:lnTo>
                <a:lnTo>
                  <a:pt x="6970920" y="32150"/>
                </a:lnTo>
                <a:lnTo>
                  <a:pt x="6929592" y="14684"/>
                </a:lnTo>
                <a:lnTo>
                  <a:pt x="6885270" y="3769"/>
                </a:lnTo>
                <a:lnTo>
                  <a:pt x="6838548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87522" y="1564224"/>
            <a:ext cx="76142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OFICINA</a:t>
            </a:r>
            <a:r>
              <a:rPr sz="2400" b="1" spc="-9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DE</a:t>
            </a:r>
            <a:r>
              <a:rPr sz="24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70C0"/>
                </a:solidFill>
                <a:latin typeface="Arial"/>
                <a:cs typeface="Arial"/>
              </a:rPr>
              <a:t>TRANSPARENCIA</a:t>
            </a:r>
            <a:r>
              <a:rPr sz="2400" b="1" spc="-1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Y</a:t>
            </a:r>
            <a:r>
              <a:rPr sz="2400" b="1" spc="-1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ANTICORRUPCIÓN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16854" y="3631914"/>
            <a:ext cx="7196866" cy="6899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0" tIns="12700" rIns="0" bIns="0" rtlCol="0" anchor="ctr">
            <a:spAutoFit/>
          </a:bodyPr>
          <a:lstStyle/>
          <a:p>
            <a:pPr marL="1426210" marR="5080" indent="-14141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ÉTICA</a:t>
            </a:r>
            <a:r>
              <a:rPr spc="-40" dirty="0"/>
              <a:t> </a:t>
            </a:r>
            <a:r>
              <a:rPr spc="-5" dirty="0"/>
              <a:t>EN</a:t>
            </a:r>
            <a:r>
              <a:rPr spc="-35" dirty="0"/>
              <a:t> </a:t>
            </a:r>
            <a:r>
              <a:rPr spc="-5" dirty="0"/>
              <a:t>LA</a:t>
            </a:r>
            <a:r>
              <a:rPr spc="-30" dirty="0"/>
              <a:t> </a:t>
            </a:r>
            <a:r>
              <a:rPr spc="-5" dirty="0"/>
              <a:t>FUNCIÓN </a:t>
            </a:r>
            <a:r>
              <a:rPr spc="-890" dirty="0"/>
              <a:t> </a:t>
            </a:r>
            <a:r>
              <a:rPr spc="-5" dirty="0"/>
              <a:t>PÚBLICA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8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C:\Users\UGEL\Downloads\WhatsApp Image 2023-01-26 at 5.59.51 P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5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37667" y="1983224"/>
            <a:ext cx="7561580" cy="2767965"/>
            <a:chOff x="886696" y="1268760"/>
            <a:chExt cx="7561580" cy="2767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787" y="1396729"/>
              <a:ext cx="4104455" cy="251196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sp>
          <p:nvSpPr>
            <p:cNvPr id="4" name="object 4"/>
            <p:cNvSpPr/>
            <p:nvPr/>
          </p:nvSpPr>
          <p:spPr>
            <a:xfrm>
              <a:off x="886696" y="1268760"/>
              <a:ext cx="3685540" cy="2767965"/>
            </a:xfrm>
            <a:custGeom>
              <a:avLst/>
              <a:gdLst/>
              <a:ahLst/>
              <a:cxnLst/>
              <a:rect l="l" t="t" r="r" b="b"/>
              <a:pathLst>
                <a:path w="3685540" h="2767965">
                  <a:moveTo>
                    <a:pt x="3420053" y="0"/>
                  </a:moveTo>
                  <a:lnTo>
                    <a:pt x="265249" y="0"/>
                  </a:lnTo>
                  <a:lnTo>
                    <a:pt x="217570" y="4273"/>
                  </a:lnTo>
                  <a:lnTo>
                    <a:pt x="172695" y="16594"/>
                  </a:lnTo>
                  <a:lnTo>
                    <a:pt x="131373" y="36214"/>
                  </a:lnTo>
                  <a:lnTo>
                    <a:pt x="94352" y="62383"/>
                  </a:lnTo>
                  <a:lnTo>
                    <a:pt x="62383" y="94352"/>
                  </a:lnTo>
                  <a:lnTo>
                    <a:pt x="36214" y="131373"/>
                  </a:lnTo>
                  <a:lnTo>
                    <a:pt x="16594" y="172695"/>
                  </a:lnTo>
                  <a:lnTo>
                    <a:pt x="4273" y="217570"/>
                  </a:lnTo>
                  <a:lnTo>
                    <a:pt x="0" y="265249"/>
                  </a:lnTo>
                  <a:lnTo>
                    <a:pt x="0" y="2502654"/>
                  </a:lnTo>
                  <a:lnTo>
                    <a:pt x="4273" y="2550333"/>
                  </a:lnTo>
                  <a:lnTo>
                    <a:pt x="16594" y="2595208"/>
                  </a:lnTo>
                  <a:lnTo>
                    <a:pt x="36214" y="2636530"/>
                  </a:lnTo>
                  <a:lnTo>
                    <a:pt x="62383" y="2673551"/>
                  </a:lnTo>
                  <a:lnTo>
                    <a:pt x="94352" y="2705520"/>
                  </a:lnTo>
                  <a:lnTo>
                    <a:pt x="131373" y="2731689"/>
                  </a:lnTo>
                  <a:lnTo>
                    <a:pt x="172695" y="2751309"/>
                  </a:lnTo>
                  <a:lnTo>
                    <a:pt x="217570" y="2763630"/>
                  </a:lnTo>
                  <a:lnTo>
                    <a:pt x="265249" y="2767904"/>
                  </a:lnTo>
                  <a:lnTo>
                    <a:pt x="3420053" y="2767904"/>
                  </a:lnTo>
                  <a:lnTo>
                    <a:pt x="3467732" y="2763630"/>
                  </a:lnTo>
                  <a:lnTo>
                    <a:pt x="3512607" y="2751309"/>
                  </a:lnTo>
                  <a:lnTo>
                    <a:pt x="3553929" y="2731689"/>
                  </a:lnTo>
                  <a:lnTo>
                    <a:pt x="3590950" y="2705520"/>
                  </a:lnTo>
                  <a:lnTo>
                    <a:pt x="3622919" y="2673551"/>
                  </a:lnTo>
                  <a:lnTo>
                    <a:pt x="3649088" y="2636530"/>
                  </a:lnTo>
                  <a:lnTo>
                    <a:pt x="3668708" y="2595208"/>
                  </a:lnTo>
                  <a:lnTo>
                    <a:pt x="3681029" y="2550333"/>
                  </a:lnTo>
                  <a:lnTo>
                    <a:pt x="3685303" y="2502654"/>
                  </a:lnTo>
                  <a:lnTo>
                    <a:pt x="3685303" y="265249"/>
                  </a:lnTo>
                  <a:lnTo>
                    <a:pt x="3681029" y="217570"/>
                  </a:lnTo>
                  <a:lnTo>
                    <a:pt x="3668708" y="172695"/>
                  </a:lnTo>
                  <a:lnTo>
                    <a:pt x="3649088" y="131373"/>
                  </a:lnTo>
                  <a:lnTo>
                    <a:pt x="3622919" y="94352"/>
                  </a:lnTo>
                  <a:lnTo>
                    <a:pt x="3590950" y="62383"/>
                  </a:lnTo>
                  <a:lnTo>
                    <a:pt x="3553929" y="36214"/>
                  </a:lnTo>
                  <a:lnTo>
                    <a:pt x="3512607" y="16594"/>
                  </a:lnTo>
                  <a:lnTo>
                    <a:pt x="3467732" y="4273"/>
                  </a:lnTo>
                  <a:lnTo>
                    <a:pt x="3420053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37129" y="2465507"/>
            <a:ext cx="2732405" cy="18034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2069" marR="45720" algn="ctr">
              <a:lnSpc>
                <a:spcPts val="3290"/>
              </a:lnSpc>
              <a:spcBef>
                <a:spcPts val="26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¿Empezó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época </a:t>
            </a:r>
            <a:r>
              <a:rPr sz="2800" b="1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escolar?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spcBef>
                <a:spcPts val="5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Recuerda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que los útiles de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escritorio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son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uso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institucional.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39267" y="4882107"/>
            <a:ext cx="3300095" cy="443230"/>
          </a:xfrm>
          <a:custGeom>
            <a:avLst/>
            <a:gdLst/>
            <a:ahLst/>
            <a:cxnLst/>
            <a:rect l="l" t="t" r="r" b="b"/>
            <a:pathLst>
              <a:path w="3300095" h="443229">
                <a:moveTo>
                  <a:pt x="3225695" y="0"/>
                </a:moveTo>
                <a:lnTo>
                  <a:pt x="73779" y="0"/>
                </a:lnTo>
                <a:lnTo>
                  <a:pt x="45061" y="5798"/>
                </a:lnTo>
                <a:lnTo>
                  <a:pt x="21609" y="21609"/>
                </a:lnTo>
                <a:lnTo>
                  <a:pt x="5797" y="45061"/>
                </a:lnTo>
                <a:lnTo>
                  <a:pt x="0" y="73780"/>
                </a:lnTo>
                <a:lnTo>
                  <a:pt x="0" y="368894"/>
                </a:lnTo>
                <a:lnTo>
                  <a:pt x="5797" y="397613"/>
                </a:lnTo>
                <a:lnTo>
                  <a:pt x="21609" y="421065"/>
                </a:lnTo>
                <a:lnTo>
                  <a:pt x="45061" y="436876"/>
                </a:lnTo>
                <a:lnTo>
                  <a:pt x="73779" y="442675"/>
                </a:lnTo>
                <a:lnTo>
                  <a:pt x="3225695" y="442675"/>
                </a:lnTo>
                <a:lnTo>
                  <a:pt x="3254413" y="436876"/>
                </a:lnTo>
                <a:lnTo>
                  <a:pt x="3277865" y="421065"/>
                </a:lnTo>
                <a:lnTo>
                  <a:pt x="3293676" y="397613"/>
                </a:lnTo>
                <a:lnTo>
                  <a:pt x="3299474" y="368894"/>
                </a:lnTo>
                <a:lnTo>
                  <a:pt x="3299474" y="73780"/>
                </a:lnTo>
                <a:lnTo>
                  <a:pt x="3293676" y="45061"/>
                </a:lnTo>
                <a:lnTo>
                  <a:pt x="3277865" y="21609"/>
                </a:lnTo>
                <a:lnTo>
                  <a:pt x="3254413" y="5798"/>
                </a:lnTo>
                <a:lnTo>
                  <a:pt x="3225695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41204" y="4923212"/>
            <a:ext cx="28943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Uso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adecuado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 los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bienes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11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C:\Users\UGEL\Downloads\WhatsApp Image 2023-01-26 at 5.59.51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558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28959" y="1744887"/>
            <a:ext cx="5017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7F7F7F"/>
                </a:solidFill>
                <a:latin typeface="Arial"/>
                <a:cs typeface="Arial"/>
              </a:rPr>
              <a:t>Prohibiciones</a:t>
            </a:r>
            <a:r>
              <a:rPr sz="2400" b="1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F7F7F"/>
                </a:solidFill>
                <a:latin typeface="Arial"/>
                <a:cs typeface="Arial"/>
              </a:rPr>
              <a:t>del</a:t>
            </a:r>
            <a:r>
              <a:rPr sz="2400" b="1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F7F7F"/>
                </a:solidFill>
                <a:latin typeface="Arial"/>
                <a:cs typeface="Arial"/>
              </a:rPr>
              <a:t>servidor</a:t>
            </a:r>
            <a:r>
              <a:rPr sz="2400" b="1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F7F7F"/>
                </a:solidFill>
                <a:latin typeface="Arial"/>
                <a:cs typeface="Arial"/>
              </a:rPr>
              <a:t>público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57353" y="2874808"/>
            <a:ext cx="8799479" cy="3503469"/>
            <a:chOff x="-171982" y="1794622"/>
            <a:chExt cx="8799479" cy="350346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71982" y="1794622"/>
              <a:ext cx="947544" cy="32121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84713" y="1832262"/>
              <a:ext cx="7042784" cy="3465829"/>
            </a:xfrm>
            <a:custGeom>
              <a:avLst/>
              <a:gdLst/>
              <a:ahLst/>
              <a:cxnLst/>
              <a:rect l="l" t="t" r="r" b="b"/>
              <a:pathLst>
                <a:path w="7042784" h="3465829">
                  <a:moveTo>
                    <a:pt x="5472608" y="96570"/>
                  </a:moveTo>
                  <a:lnTo>
                    <a:pt x="5465013" y="58978"/>
                  </a:lnTo>
                  <a:lnTo>
                    <a:pt x="5444325" y="28282"/>
                  </a:lnTo>
                  <a:lnTo>
                    <a:pt x="5413616" y="7581"/>
                  </a:lnTo>
                  <a:lnTo>
                    <a:pt x="5376024" y="0"/>
                  </a:lnTo>
                  <a:lnTo>
                    <a:pt x="96583" y="0"/>
                  </a:lnTo>
                  <a:lnTo>
                    <a:pt x="58978" y="7581"/>
                  </a:lnTo>
                  <a:lnTo>
                    <a:pt x="28282" y="28282"/>
                  </a:lnTo>
                  <a:lnTo>
                    <a:pt x="7594" y="58978"/>
                  </a:lnTo>
                  <a:lnTo>
                    <a:pt x="0" y="96570"/>
                  </a:lnTo>
                  <a:lnTo>
                    <a:pt x="0" y="482892"/>
                  </a:lnTo>
                  <a:lnTo>
                    <a:pt x="7594" y="520484"/>
                  </a:lnTo>
                  <a:lnTo>
                    <a:pt x="28282" y="551180"/>
                  </a:lnTo>
                  <a:lnTo>
                    <a:pt x="58978" y="571881"/>
                  </a:lnTo>
                  <a:lnTo>
                    <a:pt x="96583" y="579462"/>
                  </a:lnTo>
                  <a:lnTo>
                    <a:pt x="5376024" y="579462"/>
                  </a:lnTo>
                  <a:lnTo>
                    <a:pt x="5413616" y="571881"/>
                  </a:lnTo>
                  <a:lnTo>
                    <a:pt x="5444325" y="551180"/>
                  </a:lnTo>
                  <a:lnTo>
                    <a:pt x="5465013" y="520484"/>
                  </a:lnTo>
                  <a:lnTo>
                    <a:pt x="5472608" y="482892"/>
                  </a:lnTo>
                  <a:lnTo>
                    <a:pt x="5472608" y="96570"/>
                  </a:lnTo>
                  <a:close/>
                </a:path>
                <a:path w="7042784" h="3465829">
                  <a:moveTo>
                    <a:pt x="5857367" y="827049"/>
                  </a:moveTo>
                  <a:lnTo>
                    <a:pt x="5849772" y="789457"/>
                  </a:lnTo>
                  <a:lnTo>
                    <a:pt x="5829071" y="758748"/>
                  </a:lnTo>
                  <a:lnTo>
                    <a:pt x="5798375" y="738060"/>
                  </a:lnTo>
                  <a:lnTo>
                    <a:pt x="5760783" y="730465"/>
                  </a:lnTo>
                  <a:lnTo>
                    <a:pt x="481330" y="730465"/>
                  </a:lnTo>
                  <a:lnTo>
                    <a:pt x="443738" y="738060"/>
                  </a:lnTo>
                  <a:lnTo>
                    <a:pt x="413042" y="758748"/>
                  </a:lnTo>
                  <a:lnTo>
                    <a:pt x="392341" y="789457"/>
                  </a:lnTo>
                  <a:lnTo>
                    <a:pt x="384759" y="827049"/>
                  </a:lnTo>
                  <a:lnTo>
                    <a:pt x="384759" y="1213358"/>
                  </a:lnTo>
                  <a:lnTo>
                    <a:pt x="392341" y="1250950"/>
                  </a:lnTo>
                  <a:lnTo>
                    <a:pt x="413042" y="1281645"/>
                  </a:lnTo>
                  <a:lnTo>
                    <a:pt x="443738" y="1302346"/>
                  </a:lnTo>
                  <a:lnTo>
                    <a:pt x="481330" y="1309941"/>
                  </a:lnTo>
                  <a:lnTo>
                    <a:pt x="5760783" y="1309941"/>
                  </a:lnTo>
                  <a:lnTo>
                    <a:pt x="5798375" y="1302346"/>
                  </a:lnTo>
                  <a:lnTo>
                    <a:pt x="5829071" y="1281645"/>
                  </a:lnTo>
                  <a:lnTo>
                    <a:pt x="5849772" y="1250950"/>
                  </a:lnTo>
                  <a:lnTo>
                    <a:pt x="5857367" y="1213358"/>
                  </a:lnTo>
                  <a:lnTo>
                    <a:pt x="5857367" y="827049"/>
                  </a:lnTo>
                  <a:close/>
                </a:path>
                <a:path w="7042784" h="3465829">
                  <a:moveTo>
                    <a:pt x="6233871" y="1532801"/>
                  </a:moveTo>
                  <a:lnTo>
                    <a:pt x="6226289" y="1495209"/>
                  </a:lnTo>
                  <a:lnTo>
                    <a:pt x="6205588" y="1464513"/>
                  </a:lnTo>
                  <a:lnTo>
                    <a:pt x="6174892" y="1443812"/>
                  </a:lnTo>
                  <a:lnTo>
                    <a:pt x="6137300" y="1436217"/>
                  </a:lnTo>
                  <a:lnTo>
                    <a:pt x="857846" y="1436217"/>
                  </a:lnTo>
                  <a:lnTo>
                    <a:pt x="820254" y="1443812"/>
                  </a:lnTo>
                  <a:lnTo>
                    <a:pt x="789559" y="1464513"/>
                  </a:lnTo>
                  <a:lnTo>
                    <a:pt x="768858" y="1495209"/>
                  </a:lnTo>
                  <a:lnTo>
                    <a:pt x="761263" y="1532801"/>
                  </a:lnTo>
                  <a:lnTo>
                    <a:pt x="761263" y="1919109"/>
                  </a:lnTo>
                  <a:lnTo>
                    <a:pt x="768858" y="1956701"/>
                  </a:lnTo>
                  <a:lnTo>
                    <a:pt x="789559" y="1987410"/>
                  </a:lnTo>
                  <a:lnTo>
                    <a:pt x="820254" y="2008098"/>
                  </a:lnTo>
                  <a:lnTo>
                    <a:pt x="857846" y="2015693"/>
                  </a:lnTo>
                  <a:lnTo>
                    <a:pt x="6137300" y="2015693"/>
                  </a:lnTo>
                  <a:lnTo>
                    <a:pt x="6174892" y="2008098"/>
                  </a:lnTo>
                  <a:lnTo>
                    <a:pt x="6205588" y="1987410"/>
                  </a:lnTo>
                  <a:lnTo>
                    <a:pt x="6226289" y="1956701"/>
                  </a:lnTo>
                  <a:lnTo>
                    <a:pt x="6233871" y="1919109"/>
                  </a:lnTo>
                  <a:lnTo>
                    <a:pt x="6233871" y="1532801"/>
                  </a:lnTo>
                  <a:close/>
                </a:path>
                <a:path w="7042784" h="3465829">
                  <a:moveTo>
                    <a:pt x="6649453" y="2257768"/>
                  </a:moveTo>
                  <a:lnTo>
                    <a:pt x="6641859" y="2220176"/>
                  </a:lnTo>
                  <a:lnTo>
                    <a:pt x="6621158" y="2189480"/>
                  </a:lnTo>
                  <a:lnTo>
                    <a:pt x="6590462" y="2168791"/>
                  </a:lnTo>
                  <a:lnTo>
                    <a:pt x="6552870" y="2161197"/>
                  </a:lnTo>
                  <a:lnTo>
                    <a:pt x="1273416" y="2161197"/>
                  </a:lnTo>
                  <a:lnTo>
                    <a:pt x="1235824" y="2168791"/>
                  </a:lnTo>
                  <a:lnTo>
                    <a:pt x="1205128" y="2189480"/>
                  </a:lnTo>
                  <a:lnTo>
                    <a:pt x="1184427" y="2220176"/>
                  </a:lnTo>
                  <a:lnTo>
                    <a:pt x="1176845" y="2257768"/>
                  </a:lnTo>
                  <a:lnTo>
                    <a:pt x="1176845" y="2644089"/>
                  </a:lnTo>
                  <a:lnTo>
                    <a:pt x="1184427" y="2681681"/>
                  </a:lnTo>
                  <a:lnTo>
                    <a:pt x="1205128" y="2712377"/>
                  </a:lnTo>
                  <a:lnTo>
                    <a:pt x="1235824" y="2733078"/>
                  </a:lnTo>
                  <a:lnTo>
                    <a:pt x="1273416" y="2740660"/>
                  </a:lnTo>
                  <a:lnTo>
                    <a:pt x="6552870" y="2740660"/>
                  </a:lnTo>
                  <a:lnTo>
                    <a:pt x="6590462" y="2733078"/>
                  </a:lnTo>
                  <a:lnTo>
                    <a:pt x="6621158" y="2712377"/>
                  </a:lnTo>
                  <a:lnTo>
                    <a:pt x="6641859" y="2681681"/>
                  </a:lnTo>
                  <a:lnTo>
                    <a:pt x="6649453" y="2644089"/>
                  </a:lnTo>
                  <a:lnTo>
                    <a:pt x="6649453" y="2257768"/>
                  </a:lnTo>
                  <a:close/>
                </a:path>
                <a:path w="7042784" h="3465829">
                  <a:moveTo>
                    <a:pt x="7042442" y="2982747"/>
                  </a:moveTo>
                  <a:lnTo>
                    <a:pt x="7034847" y="2945155"/>
                  </a:lnTo>
                  <a:lnTo>
                    <a:pt x="7014159" y="2914459"/>
                  </a:lnTo>
                  <a:lnTo>
                    <a:pt x="6983450" y="2893758"/>
                  </a:lnTo>
                  <a:lnTo>
                    <a:pt x="6945858" y="2886164"/>
                  </a:lnTo>
                  <a:lnTo>
                    <a:pt x="1666417" y="2886164"/>
                  </a:lnTo>
                  <a:lnTo>
                    <a:pt x="1628813" y="2893758"/>
                  </a:lnTo>
                  <a:lnTo>
                    <a:pt x="1598117" y="2914459"/>
                  </a:lnTo>
                  <a:lnTo>
                    <a:pt x="1577428" y="2945155"/>
                  </a:lnTo>
                  <a:lnTo>
                    <a:pt x="1569834" y="2982747"/>
                  </a:lnTo>
                  <a:lnTo>
                    <a:pt x="1569834" y="3369056"/>
                  </a:lnTo>
                  <a:lnTo>
                    <a:pt x="1577428" y="3406648"/>
                  </a:lnTo>
                  <a:lnTo>
                    <a:pt x="1598117" y="3437344"/>
                  </a:lnTo>
                  <a:lnTo>
                    <a:pt x="1628813" y="3458045"/>
                  </a:lnTo>
                  <a:lnTo>
                    <a:pt x="1666417" y="3465639"/>
                  </a:lnTo>
                  <a:lnTo>
                    <a:pt x="6945858" y="3465639"/>
                  </a:lnTo>
                  <a:lnTo>
                    <a:pt x="6983450" y="3458045"/>
                  </a:lnTo>
                  <a:lnTo>
                    <a:pt x="7014159" y="3437344"/>
                  </a:lnTo>
                  <a:lnTo>
                    <a:pt x="7034847" y="3406648"/>
                  </a:lnTo>
                  <a:lnTo>
                    <a:pt x="7042442" y="3369056"/>
                  </a:lnTo>
                  <a:lnTo>
                    <a:pt x="7042442" y="2982747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9043" y="1752561"/>
            <a:ext cx="1945005" cy="4521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44546A"/>
                </a:solidFill>
              </a:rPr>
              <a:t>Ley</a:t>
            </a:r>
            <a:r>
              <a:rPr sz="2800" spc="-45" dirty="0">
                <a:solidFill>
                  <a:srgbClr val="44546A"/>
                </a:solidFill>
              </a:rPr>
              <a:t> </a:t>
            </a:r>
            <a:r>
              <a:rPr sz="2800" dirty="0">
                <a:solidFill>
                  <a:srgbClr val="44546A"/>
                </a:solidFill>
              </a:rPr>
              <a:t>N°</a:t>
            </a:r>
            <a:r>
              <a:rPr sz="2800" spc="-40" dirty="0">
                <a:solidFill>
                  <a:srgbClr val="44546A"/>
                </a:solidFill>
              </a:rPr>
              <a:t> </a:t>
            </a:r>
            <a:r>
              <a:rPr sz="2800" spc="5" dirty="0">
                <a:solidFill>
                  <a:srgbClr val="44546A"/>
                </a:solidFill>
              </a:rPr>
              <a:t>27815</a:t>
            </a:r>
            <a:endParaRPr sz="2800"/>
          </a:p>
        </p:txBody>
      </p:sp>
      <p:sp>
        <p:nvSpPr>
          <p:cNvPr id="7" name="object 7"/>
          <p:cNvSpPr txBox="1">
            <a:spLocks noGrp="1"/>
          </p:cNvSpPr>
          <p:nvPr>
            <p:ph idx="1"/>
          </p:nvPr>
        </p:nvSpPr>
        <p:spPr>
          <a:xfrm>
            <a:off x="3162018" y="3157349"/>
            <a:ext cx="6146843" cy="29296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Mantener intereses</a:t>
            </a:r>
            <a:r>
              <a:rPr sz="1800" spc="-10" dirty="0"/>
              <a:t> </a:t>
            </a:r>
            <a:r>
              <a:rPr sz="1800" spc="-5" dirty="0"/>
              <a:t>de conflicto</a:t>
            </a:r>
          </a:p>
          <a:p>
            <a:pPr marL="1039494" marR="1154430" indent="-376555">
              <a:lnSpc>
                <a:spcPct val="288800"/>
              </a:lnSpc>
              <a:spcBef>
                <a:spcPts val="215"/>
              </a:spcBef>
            </a:pPr>
            <a:r>
              <a:rPr sz="1800" spc="-5" dirty="0"/>
              <a:t>Hacer</a:t>
            </a:r>
            <a:r>
              <a:rPr sz="1800" spc="5" dirty="0"/>
              <a:t> </a:t>
            </a:r>
            <a:r>
              <a:rPr sz="1800" spc="-5" dirty="0"/>
              <a:t>mal</a:t>
            </a:r>
            <a:r>
              <a:rPr sz="1800" spc="10" dirty="0"/>
              <a:t> </a:t>
            </a:r>
            <a:r>
              <a:rPr sz="1800" spc="-5" dirty="0"/>
              <a:t>uso</a:t>
            </a:r>
            <a:r>
              <a:rPr sz="1800" spc="5" dirty="0"/>
              <a:t> </a:t>
            </a:r>
            <a:r>
              <a:rPr sz="1800" spc="-5" dirty="0"/>
              <a:t>de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smtClean="0">
                <a:solidFill>
                  <a:schemeClr val="tx1"/>
                </a:solidFill>
              </a:rPr>
              <a:t>la</a:t>
            </a:r>
            <a:r>
              <a:rPr sz="1800" spc="5" dirty="0" smtClean="0"/>
              <a:t> </a:t>
            </a:r>
            <a:r>
              <a:rPr sz="1800" spc="-5" dirty="0" err="1" smtClean="0"/>
              <a:t>información</a:t>
            </a:r>
            <a:r>
              <a:rPr sz="1800" dirty="0" smtClean="0">
                <a:solidFill>
                  <a:schemeClr val="tx1"/>
                </a:solidFill>
              </a:rPr>
              <a:t> </a:t>
            </a:r>
            <a:r>
              <a:rPr sz="1800" spc="-5" dirty="0"/>
              <a:t>privilegiada </a:t>
            </a:r>
            <a:r>
              <a:rPr sz="1800" spc="-430" dirty="0"/>
              <a:t> </a:t>
            </a:r>
            <a:r>
              <a:rPr sz="1800" spc="-5" dirty="0"/>
              <a:t>Obtener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spc="-5" dirty="0" err="1"/>
              <a:t>ventajas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spc="-5" dirty="0" err="1" smtClean="0"/>
              <a:t>indebidas</a:t>
            </a:r>
            <a:endParaRPr sz="1600" dirty="0"/>
          </a:p>
          <a:p>
            <a:pPr marL="1455420">
              <a:lnSpc>
                <a:spcPct val="100000"/>
              </a:lnSpc>
              <a:spcBef>
                <a:spcPts val="5"/>
              </a:spcBef>
            </a:pPr>
            <a:r>
              <a:rPr sz="1800" spc="-15" dirty="0"/>
              <a:t>Presionar,</a:t>
            </a:r>
            <a:r>
              <a:rPr sz="1800" spc="-5" dirty="0"/>
              <a:t> amenazar </a:t>
            </a:r>
            <a:r>
              <a:rPr sz="1800" dirty="0">
                <a:solidFill>
                  <a:schemeClr val="tx1"/>
                </a:solidFill>
              </a:rPr>
              <a:t>y/o</a:t>
            </a:r>
            <a:r>
              <a:rPr sz="1800" spc="-10" dirty="0"/>
              <a:t> </a:t>
            </a:r>
            <a:r>
              <a:rPr sz="1800" spc="-5" dirty="0" err="1" smtClean="0"/>
              <a:t>acosar</a:t>
            </a:r>
            <a:endParaRPr lang="es-PE" sz="1800" spc="-5" dirty="0" smtClean="0"/>
          </a:p>
          <a:p>
            <a:pPr marL="1226820" indent="0">
              <a:lnSpc>
                <a:spcPct val="100000"/>
              </a:lnSpc>
              <a:spcBef>
                <a:spcPts val="5"/>
              </a:spcBef>
              <a:buNone/>
            </a:pPr>
            <a:endParaRPr sz="1800" spc="-5" dirty="0"/>
          </a:p>
          <a:p>
            <a:pPr marL="37465" indent="0">
              <a:lnSpc>
                <a:spcPct val="100000"/>
              </a:lnSpc>
              <a:spcBef>
                <a:spcPts val="50"/>
              </a:spcBef>
              <a:buNone/>
            </a:pPr>
            <a:endParaRPr sz="1100" dirty="0"/>
          </a:p>
          <a:p>
            <a:pPr marL="1848485">
              <a:lnSpc>
                <a:spcPct val="100000"/>
              </a:lnSpc>
              <a:spcBef>
                <a:spcPts val="5"/>
              </a:spcBef>
            </a:pPr>
            <a:r>
              <a:rPr sz="1800" spc="-5" dirty="0"/>
              <a:t>Realizar</a:t>
            </a:r>
            <a:r>
              <a:rPr sz="1800" spc="5" dirty="0"/>
              <a:t> </a:t>
            </a:r>
            <a:r>
              <a:rPr sz="1800" spc="-5" dirty="0"/>
              <a:t>actividades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spc="-5" dirty="0"/>
              <a:t>de</a:t>
            </a:r>
            <a:r>
              <a:rPr sz="1800" spc="5" dirty="0"/>
              <a:t> </a:t>
            </a:r>
            <a:r>
              <a:rPr sz="1800" spc="-5" dirty="0"/>
              <a:t>proselitismo</a:t>
            </a:r>
            <a:r>
              <a:rPr sz="1800" dirty="0">
                <a:solidFill>
                  <a:schemeClr val="tx1"/>
                </a:solidFill>
              </a:rPr>
              <a:t> político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13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C:\Users\UGEL\Downloads\WhatsApp Image 2023-01-26 at 5.59.51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740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315" y="2216528"/>
            <a:ext cx="1583466" cy="43449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6515" y="1748839"/>
            <a:ext cx="4713605" cy="4521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44546A"/>
                </a:solidFill>
              </a:rPr>
              <a:t>Prohibiciones</a:t>
            </a:r>
            <a:r>
              <a:rPr sz="2800" spc="-5" dirty="0">
                <a:solidFill>
                  <a:srgbClr val="44546A"/>
                </a:solidFill>
              </a:rPr>
              <a:t> del</a:t>
            </a:r>
            <a:r>
              <a:rPr sz="2800" dirty="0">
                <a:solidFill>
                  <a:srgbClr val="44546A"/>
                </a:solidFill>
              </a:rPr>
              <a:t> </a:t>
            </a:r>
            <a:r>
              <a:rPr sz="2800" spc="-10" dirty="0">
                <a:solidFill>
                  <a:srgbClr val="44546A"/>
                </a:solidFill>
              </a:rPr>
              <a:t>sector</a:t>
            </a:r>
            <a:r>
              <a:rPr sz="2800" spc="10" dirty="0">
                <a:solidFill>
                  <a:srgbClr val="44546A"/>
                </a:solidFill>
              </a:rPr>
              <a:t> </a:t>
            </a:r>
            <a:r>
              <a:rPr sz="2800" spc="-5" dirty="0">
                <a:solidFill>
                  <a:srgbClr val="44546A"/>
                </a:solidFill>
              </a:rPr>
              <a:t>público</a:t>
            </a:r>
            <a:endParaRPr sz="2800" dirty="0"/>
          </a:p>
        </p:txBody>
      </p:sp>
      <p:sp>
        <p:nvSpPr>
          <p:cNvPr id="4" name="object 4"/>
          <p:cNvSpPr/>
          <p:nvPr/>
        </p:nvSpPr>
        <p:spPr>
          <a:xfrm>
            <a:off x="3595036" y="2341433"/>
            <a:ext cx="6337300" cy="668020"/>
          </a:xfrm>
          <a:custGeom>
            <a:avLst/>
            <a:gdLst/>
            <a:ahLst/>
            <a:cxnLst/>
            <a:rect l="l" t="t" r="r" b="b"/>
            <a:pathLst>
              <a:path w="6337300" h="668019">
                <a:moveTo>
                  <a:pt x="6336703" y="0"/>
                </a:moveTo>
                <a:lnTo>
                  <a:pt x="2272944" y="0"/>
                </a:lnTo>
                <a:lnTo>
                  <a:pt x="1997443" y="0"/>
                </a:lnTo>
                <a:lnTo>
                  <a:pt x="0" y="0"/>
                </a:lnTo>
                <a:lnTo>
                  <a:pt x="0" y="667702"/>
                </a:lnTo>
                <a:lnTo>
                  <a:pt x="1997443" y="667702"/>
                </a:lnTo>
                <a:lnTo>
                  <a:pt x="2272944" y="667702"/>
                </a:lnTo>
                <a:lnTo>
                  <a:pt x="6336703" y="667702"/>
                </a:lnTo>
                <a:lnTo>
                  <a:pt x="633670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5036" y="3676852"/>
            <a:ext cx="6337300" cy="942975"/>
          </a:xfrm>
          <a:custGeom>
            <a:avLst/>
            <a:gdLst/>
            <a:ahLst/>
            <a:cxnLst/>
            <a:rect l="l" t="t" r="r" b="b"/>
            <a:pathLst>
              <a:path w="6337300" h="942975">
                <a:moveTo>
                  <a:pt x="6336703" y="0"/>
                </a:moveTo>
                <a:lnTo>
                  <a:pt x="2272944" y="0"/>
                </a:lnTo>
                <a:lnTo>
                  <a:pt x="1997443" y="0"/>
                </a:lnTo>
                <a:lnTo>
                  <a:pt x="0" y="0"/>
                </a:lnTo>
                <a:lnTo>
                  <a:pt x="0" y="942657"/>
                </a:lnTo>
                <a:lnTo>
                  <a:pt x="1997443" y="942657"/>
                </a:lnTo>
                <a:lnTo>
                  <a:pt x="2272944" y="942657"/>
                </a:lnTo>
                <a:lnTo>
                  <a:pt x="6336703" y="942657"/>
                </a:lnTo>
                <a:lnTo>
                  <a:pt x="633670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86485" y="2360446"/>
            <a:ext cx="1678939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080">
              <a:lnSpc>
                <a:spcPct val="101400"/>
              </a:lnSpc>
              <a:spcBef>
                <a:spcPts val="75"/>
              </a:spcBef>
            </a:pPr>
            <a:r>
              <a:rPr sz="1400" b="1" spc="-10" dirty="0">
                <a:latin typeface="Calibri"/>
                <a:cs typeface="Calibri"/>
              </a:rPr>
              <a:t>Mantener intereses </a:t>
            </a:r>
            <a:r>
              <a:rPr sz="1400" b="1" spc="-5" dirty="0">
                <a:latin typeface="Calibri"/>
                <a:cs typeface="Calibri"/>
              </a:rPr>
              <a:t>de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conflicto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83924" y="2360446"/>
            <a:ext cx="411289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74955" marR="5080" indent="-275590">
              <a:lnSpc>
                <a:spcPct val="101400"/>
              </a:lnSpc>
              <a:spcBef>
                <a:spcPts val="75"/>
              </a:spcBef>
              <a:tabLst>
                <a:tab pos="274955" algn="l"/>
              </a:tabLst>
            </a:pPr>
            <a:r>
              <a:rPr sz="1400" dirty="0">
                <a:latin typeface="Calibri"/>
                <a:cs typeface="Calibri"/>
              </a:rPr>
              <a:t>:	</a:t>
            </a:r>
            <a:r>
              <a:rPr sz="1400" spc="-10" dirty="0">
                <a:latin typeface="Calibri"/>
                <a:cs typeface="Calibri"/>
              </a:rPr>
              <a:t>Evitar </a:t>
            </a:r>
            <a:r>
              <a:rPr sz="1400" spc="-5" dirty="0">
                <a:latin typeface="Calibri"/>
                <a:cs typeface="Calibri"/>
              </a:rPr>
              <a:t>relaciones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aceptar situaciones </a:t>
            </a:r>
            <a:r>
              <a:rPr sz="1400" dirty="0">
                <a:latin typeface="Calibri"/>
                <a:cs typeface="Calibri"/>
              </a:rPr>
              <a:t>que </a:t>
            </a:r>
            <a:r>
              <a:rPr sz="1400" spc="-5" dirty="0">
                <a:latin typeface="Calibri"/>
                <a:cs typeface="Calibri"/>
              </a:rPr>
              <a:t>entren </a:t>
            </a:r>
            <a:r>
              <a:rPr sz="1400" dirty="0">
                <a:latin typeface="Calibri"/>
                <a:cs typeface="Calibri"/>
              </a:rPr>
              <a:t>en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conflicto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</a:t>
            </a:r>
            <a:r>
              <a:rPr sz="1400" spc="-5" dirty="0">
                <a:latin typeface="Calibri"/>
                <a:cs typeface="Calibri"/>
              </a:rPr>
              <a:t> función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3784" y="3027958"/>
            <a:ext cx="129286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b="1" spc="-10" dirty="0">
                <a:latin typeface="Calibri"/>
                <a:cs typeface="Calibri"/>
              </a:rPr>
              <a:t>Obtener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ventajas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indebidas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71224" y="3027958"/>
            <a:ext cx="413956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7655" marR="5080" indent="-275590">
              <a:lnSpc>
                <a:spcPct val="101400"/>
              </a:lnSpc>
              <a:spcBef>
                <a:spcPts val="75"/>
              </a:spcBef>
              <a:tabLst>
                <a:tab pos="287655" algn="l"/>
              </a:tabLst>
            </a:pPr>
            <a:r>
              <a:rPr sz="1400" dirty="0">
                <a:latin typeface="Calibri"/>
                <a:cs typeface="Calibri"/>
              </a:rPr>
              <a:t>:	</a:t>
            </a:r>
            <a:r>
              <a:rPr sz="1400" spc="-10" dirty="0">
                <a:latin typeface="Calibri"/>
                <a:cs typeface="Calibri"/>
              </a:rPr>
              <a:t>Evitar </a:t>
            </a:r>
            <a:r>
              <a:rPr sz="1400" spc="-5" dirty="0">
                <a:latin typeface="Calibri"/>
                <a:cs typeface="Calibri"/>
              </a:rPr>
              <a:t>obtener beneficios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ventajas </a:t>
            </a:r>
            <a:r>
              <a:rPr sz="1400" dirty="0">
                <a:latin typeface="Calibri"/>
                <a:cs typeface="Calibri"/>
              </a:rPr>
              <a:t>indebidas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sí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 para</a:t>
            </a:r>
            <a:r>
              <a:rPr sz="1400" spc="-5" dirty="0">
                <a:latin typeface="Calibri"/>
                <a:cs typeface="Calibri"/>
              </a:rPr>
              <a:t> otros, mediante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cargo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5" dirty="0">
                <a:latin typeface="Calibri"/>
                <a:cs typeface="Calibri"/>
              </a:rPr>
              <a:t> desempeña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3784" y="3698518"/>
            <a:ext cx="1706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Realizar </a:t>
            </a:r>
            <a:r>
              <a:rPr sz="1400" b="1" spc="-5" dirty="0">
                <a:latin typeface="Calibri"/>
                <a:cs typeface="Calibri"/>
              </a:rPr>
              <a:t>actividades de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proselitismo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político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1223" y="3698519"/>
            <a:ext cx="4055110" cy="6686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7655" marR="5080" indent="-275590">
              <a:lnSpc>
                <a:spcPct val="100699"/>
              </a:lnSpc>
              <a:spcBef>
                <a:spcPts val="85"/>
              </a:spcBef>
              <a:tabLst>
                <a:tab pos="287655" algn="l"/>
              </a:tabLst>
            </a:pPr>
            <a:r>
              <a:rPr sz="1400" dirty="0">
                <a:latin typeface="Calibri"/>
                <a:cs typeface="Calibri"/>
              </a:rPr>
              <a:t>:	</a:t>
            </a:r>
            <a:r>
              <a:rPr sz="1400" spc="-5" dirty="0">
                <a:latin typeface="Calibri"/>
                <a:cs typeface="Calibri"/>
              </a:rPr>
              <a:t>No utilizar los </a:t>
            </a:r>
            <a:r>
              <a:rPr sz="1400" dirty="0">
                <a:latin typeface="Calibri"/>
                <a:cs typeface="Calibri"/>
              </a:rPr>
              <a:t>bienes del </a:t>
            </a:r>
            <a:r>
              <a:rPr sz="1400" spc="-5" dirty="0">
                <a:latin typeface="Calibri"/>
                <a:cs typeface="Calibri"/>
              </a:rPr>
              <a:t>Estado </a:t>
            </a:r>
            <a:r>
              <a:rPr sz="1400" dirty="0">
                <a:latin typeface="Calibri"/>
                <a:cs typeface="Calibri"/>
              </a:rPr>
              <a:t>ni de su </a:t>
            </a:r>
            <a:r>
              <a:rPr sz="1400" spc="-5" dirty="0">
                <a:latin typeface="Calibri"/>
                <a:cs typeface="Calibri"/>
              </a:rPr>
              <a:t>función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función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5" dirty="0">
                <a:latin typeface="Calibri"/>
                <a:cs typeface="Calibri"/>
              </a:rPr>
              <a:t>favor </a:t>
            </a:r>
            <a:r>
              <a:rPr sz="1400" dirty="0">
                <a:latin typeface="Calibri"/>
                <a:cs typeface="Calibri"/>
              </a:rPr>
              <a:t>o en </a:t>
            </a:r>
            <a:r>
              <a:rPr sz="1400" spc="-15" dirty="0">
                <a:latin typeface="Calibri"/>
                <a:cs typeface="Calibri"/>
              </a:rPr>
              <a:t>contra </a:t>
            </a:r>
            <a:r>
              <a:rPr sz="1400" dirty="0">
                <a:latin typeface="Calibri"/>
                <a:cs typeface="Calibri"/>
              </a:rPr>
              <a:t>de un </a:t>
            </a:r>
            <a:r>
              <a:rPr sz="1400" spc="-10" dirty="0">
                <a:latin typeface="Calibri"/>
                <a:cs typeface="Calibri"/>
              </a:rPr>
              <a:t>candidato, </a:t>
            </a:r>
            <a:r>
              <a:rPr sz="1400" dirty="0">
                <a:latin typeface="Calibri"/>
                <a:cs typeface="Calibri"/>
              </a:rPr>
              <a:t>partido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</a:t>
            </a:r>
            <a:r>
              <a:rPr sz="1400" spc="-10" dirty="0">
                <a:latin typeface="Calibri"/>
                <a:cs typeface="Calibri"/>
              </a:rPr>
              <a:t> organización</a:t>
            </a:r>
            <a:r>
              <a:rPr sz="1400" spc="-5" dirty="0">
                <a:latin typeface="Calibri"/>
                <a:cs typeface="Calibri"/>
              </a:rPr>
              <a:t> política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73784" y="4640351"/>
            <a:ext cx="182118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b="1" spc="-5" dirty="0">
                <a:latin typeface="Calibri"/>
                <a:cs typeface="Calibri"/>
              </a:rPr>
              <a:t>Hacer mal uso de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información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privilegiada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71224" y="4640351"/>
            <a:ext cx="4018279" cy="6686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7655" marR="5080" indent="-275590">
              <a:lnSpc>
                <a:spcPct val="100699"/>
              </a:lnSpc>
              <a:spcBef>
                <a:spcPts val="85"/>
              </a:spcBef>
              <a:tabLst>
                <a:tab pos="287655" algn="l"/>
              </a:tabLst>
            </a:pPr>
            <a:r>
              <a:rPr sz="1400" dirty="0">
                <a:latin typeface="Calibri"/>
                <a:cs typeface="Calibri"/>
              </a:rPr>
              <a:t>:	</a:t>
            </a:r>
            <a:r>
              <a:rPr sz="1400" spc="-5" dirty="0">
                <a:latin typeface="Calibri"/>
                <a:cs typeface="Calibri"/>
              </a:rPr>
              <a:t>No participar </a:t>
            </a:r>
            <a:r>
              <a:rPr sz="1400" dirty="0">
                <a:latin typeface="Calibri"/>
                <a:cs typeface="Calibri"/>
              </a:rPr>
              <a:t>en </a:t>
            </a:r>
            <a:r>
              <a:rPr sz="1400" spc="-5" dirty="0">
                <a:latin typeface="Calibri"/>
                <a:cs typeface="Calibri"/>
              </a:rPr>
              <a:t>transacciones </a:t>
            </a:r>
            <a:r>
              <a:rPr sz="1400" dirty="0">
                <a:latin typeface="Calibri"/>
                <a:cs typeface="Calibri"/>
              </a:rPr>
              <a:t>u </a:t>
            </a:r>
            <a:r>
              <a:rPr sz="1400" spc="-5" dirty="0">
                <a:latin typeface="Calibri"/>
                <a:cs typeface="Calibri"/>
              </a:rPr>
              <a:t>operaciones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financieras utilizando </a:t>
            </a:r>
            <a:r>
              <a:rPr sz="1400" spc="-10" dirty="0">
                <a:latin typeface="Calibri"/>
                <a:cs typeface="Calibri"/>
              </a:rPr>
              <a:t>información</a:t>
            </a:r>
            <a:r>
              <a:rPr sz="1400" dirty="0">
                <a:latin typeface="Calibri"/>
                <a:cs typeface="Calibri"/>
              </a:rPr>
              <a:t> privilegiada de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institución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5043" y="5509778"/>
            <a:ext cx="6337300" cy="46423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spcBef>
                <a:spcPts val="260"/>
              </a:spcBef>
              <a:tabLst>
                <a:tab pos="2088514" algn="l"/>
                <a:tab pos="2364105" algn="l"/>
              </a:tabLst>
            </a:pPr>
            <a:r>
              <a:rPr sz="1400" b="1" spc="-15" dirty="0">
                <a:latin typeface="Calibri"/>
                <a:cs typeface="Calibri"/>
              </a:rPr>
              <a:t>Presionar,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amenazar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y/o	</a:t>
            </a:r>
            <a:r>
              <a:rPr sz="1400" dirty="0">
                <a:latin typeface="Calibri"/>
                <a:cs typeface="Calibri"/>
              </a:rPr>
              <a:t>:	</a:t>
            </a:r>
            <a:r>
              <a:rPr sz="1400" spc="-5" dirty="0">
                <a:latin typeface="Calibri"/>
                <a:cs typeface="Calibri"/>
              </a:rPr>
              <a:t>No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ejercer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presiones,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amenazar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acoso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sexual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contra</a:t>
            </a:r>
            <a:endParaRPr sz="1400">
              <a:latin typeface="Calibri"/>
              <a:cs typeface="Calibri"/>
            </a:endParaRPr>
          </a:p>
          <a:p>
            <a:pPr marL="91440">
              <a:spcBef>
                <a:spcPts val="25"/>
              </a:spcBef>
              <a:tabLst>
                <a:tab pos="2364105" algn="l"/>
              </a:tabLst>
            </a:pPr>
            <a:r>
              <a:rPr sz="1400" b="1" spc="-5" dirty="0">
                <a:latin typeface="Calibri"/>
                <a:cs typeface="Calibri"/>
              </a:rPr>
              <a:t>acosar	</a:t>
            </a:r>
            <a:r>
              <a:rPr sz="1400" spc="-10" dirty="0">
                <a:latin typeface="Calibri"/>
                <a:cs typeface="Calibri"/>
              </a:rPr>
              <a:t>otros</a:t>
            </a:r>
            <a:r>
              <a:rPr sz="1400" spc="-5" dirty="0">
                <a:latin typeface="Calibri"/>
                <a:cs typeface="Calibri"/>
              </a:rPr>
              <a:t> servidores públicos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subordinados.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17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 descr="C:\Users\UGEL\Downloads\WhatsApp Image 2023-01-26 at 5.59.51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521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4500" y="1896751"/>
            <a:ext cx="6480810" cy="1021715"/>
          </a:xfrm>
          <a:custGeom>
            <a:avLst/>
            <a:gdLst/>
            <a:ahLst/>
            <a:cxnLst/>
            <a:rect l="l" t="t" r="r" b="b"/>
            <a:pathLst>
              <a:path w="6480809" h="1021714">
                <a:moveTo>
                  <a:pt x="6310458" y="0"/>
                </a:moveTo>
                <a:lnTo>
                  <a:pt x="170260" y="0"/>
                </a:lnTo>
                <a:lnTo>
                  <a:pt x="124998" y="6081"/>
                </a:lnTo>
                <a:lnTo>
                  <a:pt x="84326" y="23245"/>
                </a:lnTo>
                <a:lnTo>
                  <a:pt x="49867" y="49868"/>
                </a:lnTo>
                <a:lnTo>
                  <a:pt x="23245" y="84327"/>
                </a:lnTo>
                <a:lnTo>
                  <a:pt x="6081" y="124999"/>
                </a:lnTo>
                <a:lnTo>
                  <a:pt x="0" y="170261"/>
                </a:lnTo>
                <a:lnTo>
                  <a:pt x="0" y="851293"/>
                </a:lnTo>
                <a:lnTo>
                  <a:pt x="6081" y="896556"/>
                </a:lnTo>
                <a:lnTo>
                  <a:pt x="23245" y="937228"/>
                </a:lnTo>
                <a:lnTo>
                  <a:pt x="49867" y="971687"/>
                </a:lnTo>
                <a:lnTo>
                  <a:pt x="84326" y="998310"/>
                </a:lnTo>
                <a:lnTo>
                  <a:pt x="124998" y="1015474"/>
                </a:lnTo>
                <a:lnTo>
                  <a:pt x="170260" y="1021556"/>
                </a:lnTo>
                <a:lnTo>
                  <a:pt x="6310458" y="1021556"/>
                </a:lnTo>
                <a:lnTo>
                  <a:pt x="6355720" y="1015474"/>
                </a:lnTo>
                <a:lnTo>
                  <a:pt x="6396392" y="998310"/>
                </a:lnTo>
                <a:lnTo>
                  <a:pt x="6430850" y="971687"/>
                </a:lnTo>
                <a:lnTo>
                  <a:pt x="6457473" y="937228"/>
                </a:lnTo>
                <a:lnTo>
                  <a:pt x="6474636" y="896556"/>
                </a:lnTo>
                <a:lnTo>
                  <a:pt x="6480718" y="851293"/>
                </a:lnTo>
                <a:lnTo>
                  <a:pt x="6480718" y="170261"/>
                </a:lnTo>
                <a:lnTo>
                  <a:pt x="6474636" y="124999"/>
                </a:lnTo>
                <a:lnTo>
                  <a:pt x="6457473" y="84327"/>
                </a:lnTo>
                <a:lnTo>
                  <a:pt x="6430850" y="49868"/>
                </a:lnTo>
                <a:lnTo>
                  <a:pt x="6396392" y="23245"/>
                </a:lnTo>
                <a:lnTo>
                  <a:pt x="6355720" y="6081"/>
                </a:lnTo>
                <a:lnTo>
                  <a:pt x="6310458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85579" y="1979307"/>
            <a:ext cx="577913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5"/>
              </a:lnSpc>
              <a:spcBef>
                <a:spcPts val="100"/>
              </a:spcBef>
            </a:pPr>
            <a:r>
              <a:rPr b="1" spc="-45" dirty="0">
                <a:solidFill>
                  <a:srgbClr val="FFFFFF"/>
                </a:solidFill>
                <a:latin typeface="Arial"/>
                <a:cs typeface="Arial"/>
              </a:rPr>
              <a:t>¿Te</a:t>
            </a:r>
            <a:r>
              <a:rPr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ofrecieron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presente?</a:t>
            </a:r>
            <a:endParaRPr dirty="0">
              <a:latin typeface="Arial"/>
              <a:cs typeface="Arial"/>
            </a:endParaRPr>
          </a:p>
          <a:p>
            <a:pPr marL="12065" marR="5080" algn="ctr">
              <a:lnSpc>
                <a:spcPts val="2180"/>
              </a:lnSpc>
              <a:spcBef>
                <a:spcPts val="30"/>
              </a:spcBef>
            </a:pPr>
            <a:r>
              <a:rPr spc="-70" dirty="0">
                <a:solidFill>
                  <a:srgbClr val="FFFFFF"/>
                </a:solidFill>
                <a:latin typeface="Arial MT"/>
                <a:cs typeface="Arial MT"/>
              </a:rPr>
              <a:t>Ten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 cuidado, el</a:t>
            </a:r>
            <a:r>
              <a:rPr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mejor</a:t>
            </a:r>
            <a:r>
              <a:rPr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regalo</a:t>
            </a:r>
            <a:r>
              <a:rPr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es un reconocimiento por</a:t>
            </a:r>
            <a:r>
              <a:rPr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tu </a:t>
            </a:r>
            <a:r>
              <a:rPr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trabajo</a:t>
            </a:r>
            <a:r>
              <a:rPr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bien hecho.</a:t>
            </a:r>
            <a:endParaRPr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6548" y="3421096"/>
            <a:ext cx="1295684" cy="176067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8406" y="3421097"/>
            <a:ext cx="4284601" cy="176067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040411" y="5463226"/>
            <a:ext cx="3198495" cy="443230"/>
          </a:xfrm>
          <a:custGeom>
            <a:avLst/>
            <a:gdLst/>
            <a:ahLst/>
            <a:cxnLst/>
            <a:rect l="l" t="t" r="r" b="b"/>
            <a:pathLst>
              <a:path w="3198495" h="443229">
                <a:moveTo>
                  <a:pt x="3124659" y="0"/>
                </a:moveTo>
                <a:lnTo>
                  <a:pt x="73780" y="0"/>
                </a:lnTo>
                <a:lnTo>
                  <a:pt x="45061" y="5798"/>
                </a:lnTo>
                <a:lnTo>
                  <a:pt x="21609" y="21609"/>
                </a:lnTo>
                <a:lnTo>
                  <a:pt x="5798" y="45061"/>
                </a:lnTo>
                <a:lnTo>
                  <a:pt x="0" y="73780"/>
                </a:lnTo>
                <a:lnTo>
                  <a:pt x="0" y="368893"/>
                </a:lnTo>
                <a:lnTo>
                  <a:pt x="5798" y="397611"/>
                </a:lnTo>
                <a:lnTo>
                  <a:pt x="21609" y="421063"/>
                </a:lnTo>
                <a:lnTo>
                  <a:pt x="45061" y="436875"/>
                </a:lnTo>
                <a:lnTo>
                  <a:pt x="73780" y="442673"/>
                </a:lnTo>
                <a:lnTo>
                  <a:pt x="3124659" y="442673"/>
                </a:lnTo>
                <a:lnTo>
                  <a:pt x="3153378" y="436875"/>
                </a:lnTo>
                <a:lnTo>
                  <a:pt x="3176830" y="421063"/>
                </a:lnTo>
                <a:lnTo>
                  <a:pt x="3192642" y="397611"/>
                </a:lnTo>
                <a:lnTo>
                  <a:pt x="3198440" y="368893"/>
                </a:lnTo>
                <a:lnTo>
                  <a:pt x="3198440" y="73780"/>
                </a:lnTo>
                <a:lnTo>
                  <a:pt x="3192642" y="45061"/>
                </a:lnTo>
                <a:lnTo>
                  <a:pt x="3176830" y="21609"/>
                </a:lnTo>
                <a:lnTo>
                  <a:pt x="3153378" y="5798"/>
                </a:lnTo>
                <a:lnTo>
                  <a:pt x="3124659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11229" y="5504826"/>
            <a:ext cx="2856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Obtener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ventajas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indebidas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11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C:\Users\UGEL\Downloads\WhatsApp Image 2023-01-26 at 5.59.51 P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136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9236" y="1634632"/>
            <a:ext cx="7345045" cy="919480"/>
          </a:xfrm>
          <a:custGeom>
            <a:avLst/>
            <a:gdLst/>
            <a:ahLst/>
            <a:cxnLst/>
            <a:rect l="l" t="t" r="r" b="b"/>
            <a:pathLst>
              <a:path w="7345045" h="919480">
                <a:moveTo>
                  <a:pt x="7191582" y="0"/>
                </a:moveTo>
                <a:lnTo>
                  <a:pt x="153233" y="0"/>
                </a:lnTo>
                <a:lnTo>
                  <a:pt x="104800" y="7811"/>
                </a:lnTo>
                <a:lnTo>
                  <a:pt x="62735" y="29565"/>
                </a:lnTo>
                <a:lnTo>
                  <a:pt x="29565" y="62736"/>
                </a:lnTo>
                <a:lnTo>
                  <a:pt x="7811" y="104800"/>
                </a:lnTo>
                <a:lnTo>
                  <a:pt x="0" y="153234"/>
                </a:lnTo>
                <a:lnTo>
                  <a:pt x="0" y="766165"/>
                </a:lnTo>
                <a:lnTo>
                  <a:pt x="7811" y="814600"/>
                </a:lnTo>
                <a:lnTo>
                  <a:pt x="29565" y="856664"/>
                </a:lnTo>
                <a:lnTo>
                  <a:pt x="62735" y="889835"/>
                </a:lnTo>
                <a:lnTo>
                  <a:pt x="104800" y="911589"/>
                </a:lnTo>
                <a:lnTo>
                  <a:pt x="153233" y="919401"/>
                </a:lnTo>
                <a:lnTo>
                  <a:pt x="7191582" y="919401"/>
                </a:lnTo>
                <a:lnTo>
                  <a:pt x="7240015" y="911589"/>
                </a:lnTo>
                <a:lnTo>
                  <a:pt x="7282079" y="889835"/>
                </a:lnTo>
                <a:lnTo>
                  <a:pt x="7315250" y="856664"/>
                </a:lnTo>
                <a:lnTo>
                  <a:pt x="7337003" y="814600"/>
                </a:lnTo>
                <a:lnTo>
                  <a:pt x="7344815" y="766165"/>
                </a:lnTo>
                <a:lnTo>
                  <a:pt x="7344815" y="153234"/>
                </a:lnTo>
                <a:lnTo>
                  <a:pt x="7337003" y="104800"/>
                </a:lnTo>
                <a:lnTo>
                  <a:pt x="7315250" y="62736"/>
                </a:lnTo>
                <a:lnTo>
                  <a:pt x="7282079" y="29565"/>
                </a:lnTo>
                <a:lnTo>
                  <a:pt x="7240015" y="7811"/>
                </a:lnTo>
                <a:lnTo>
                  <a:pt x="7191582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2494" y="1687807"/>
            <a:ext cx="6717665" cy="76009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1187450" marR="5080" indent="-1175385">
              <a:lnSpc>
                <a:spcPct val="100800"/>
              </a:lnSpc>
              <a:spcBef>
                <a:spcPts val="75"/>
              </a:spcBef>
            </a:pPr>
            <a:r>
              <a:rPr sz="2400" spc="-5" dirty="0"/>
              <a:t>¿Sabías</a:t>
            </a:r>
            <a:r>
              <a:rPr sz="2400" dirty="0"/>
              <a:t> </a:t>
            </a:r>
            <a:r>
              <a:rPr sz="2400" spc="-5" dirty="0"/>
              <a:t>que</a:t>
            </a:r>
            <a:r>
              <a:rPr sz="2400" dirty="0"/>
              <a:t> </a:t>
            </a:r>
            <a:r>
              <a:rPr sz="2400" spc="-5" dirty="0"/>
              <a:t>difundir </a:t>
            </a:r>
            <a:r>
              <a:rPr sz="2400" spc="-10" dirty="0"/>
              <a:t>información</a:t>
            </a:r>
            <a:r>
              <a:rPr sz="2400" spc="-5" dirty="0"/>
              <a:t> </a:t>
            </a:r>
            <a:r>
              <a:rPr sz="2400" spc="-10" dirty="0"/>
              <a:t>sobre</a:t>
            </a:r>
            <a:r>
              <a:rPr sz="2400" spc="-5" dirty="0"/>
              <a:t> una</a:t>
            </a:r>
            <a:r>
              <a:rPr sz="2400" dirty="0"/>
              <a:t> </a:t>
            </a:r>
            <a:r>
              <a:rPr sz="2400" spc="-10" dirty="0"/>
              <a:t>licitación </a:t>
            </a:r>
            <a:r>
              <a:rPr sz="2400" spc="-525" dirty="0"/>
              <a:t> </a:t>
            </a:r>
            <a:r>
              <a:rPr sz="2400" dirty="0"/>
              <a:t>en</a:t>
            </a:r>
            <a:r>
              <a:rPr sz="2400" spc="-15" dirty="0"/>
              <a:t> </a:t>
            </a:r>
            <a:r>
              <a:rPr sz="2400" spc="-10" dirty="0"/>
              <a:t>proceso </a:t>
            </a:r>
            <a:r>
              <a:rPr sz="2400" spc="-5" dirty="0"/>
              <a:t>puede</a:t>
            </a:r>
            <a:r>
              <a:rPr sz="2400" spc="-10" dirty="0"/>
              <a:t> </a:t>
            </a:r>
            <a:r>
              <a:rPr sz="2400" dirty="0"/>
              <a:t>ser</a:t>
            </a:r>
            <a:r>
              <a:rPr sz="2400" spc="-10" dirty="0"/>
              <a:t> </a:t>
            </a:r>
            <a:r>
              <a:rPr sz="2400" spc="-5" dirty="0"/>
              <a:t>sancionada?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3855459" y="5723129"/>
            <a:ext cx="5048250" cy="443230"/>
          </a:xfrm>
          <a:custGeom>
            <a:avLst/>
            <a:gdLst/>
            <a:ahLst/>
            <a:cxnLst/>
            <a:rect l="l" t="t" r="r" b="b"/>
            <a:pathLst>
              <a:path w="5048250" h="443229">
                <a:moveTo>
                  <a:pt x="4974424" y="0"/>
                </a:moveTo>
                <a:lnTo>
                  <a:pt x="73780" y="0"/>
                </a:lnTo>
                <a:lnTo>
                  <a:pt x="45061" y="5798"/>
                </a:lnTo>
                <a:lnTo>
                  <a:pt x="21609" y="21609"/>
                </a:lnTo>
                <a:lnTo>
                  <a:pt x="5798" y="45061"/>
                </a:lnTo>
                <a:lnTo>
                  <a:pt x="0" y="73779"/>
                </a:lnTo>
                <a:lnTo>
                  <a:pt x="0" y="368894"/>
                </a:lnTo>
                <a:lnTo>
                  <a:pt x="5798" y="397612"/>
                </a:lnTo>
                <a:lnTo>
                  <a:pt x="21609" y="421064"/>
                </a:lnTo>
                <a:lnTo>
                  <a:pt x="45061" y="436875"/>
                </a:lnTo>
                <a:lnTo>
                  <a:pt x="73780" y="442673"/>
                </a:lnTo>
                <a:lnTo>
                  <a:pt x="4974424" y="442673"/>
                </a:lnTo>
                <a:lnTo>
                  <a:pt x="5003143" y="436875"/>
                </a:lnTo>
                <a:lnTo>
                  <a:pt x="5026595" y="421064"/>
                </a:lnTo>
                <a:lnTo>
                  <a:pt x="5042407" y="397612"/>
                </a:lnTo>
                <a:lnTo>
                  <a:pt x="5048205" y="368894"/>
                </a:lnTo>
                <a:lnTo>
                  <a:pt x="5048205" y="73779"/>
                </a:lnTo>
                <a:lnTo>
                  <a:pt x="5042407" y="45061"/>
                </a:lnTo>
                <a:lnTo>
                  <a:pt x="5026595" y="21609"/>
                </a:lnTo>
                <a:lnTo>
                  <a:pt x="5003143" y="5798"/>
                </a:lnTo>
                <a:lnTo>
                  <a:pt x="4974424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96180" y="5765014"/>
            <a:ext cx="43656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Hacer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uso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información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privilegiada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493" y="2928539"/>
            <a:ext cx="3624336" cy="244248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9297" y="2928538"/>
            <a:ext cx="3256652" cy="2442488"/>
          </a:xfrm>
          <a:prstGeom prst="rect">
            <a:avLst/>
          </a:prstGeom>
        </p:spPr>
      </p:pic>
      <p:pic>
        <p:nvPicPr>
          <p:cNvPr id="9" name="Picture 2" descr="http://www.diresacajamarca.gob.pe/media/portal/DMZDE/html/imagenes/Logo_DIRESA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310" y="142564"/>
            <a:ext cx="1059656" cy="105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11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C:\Users\UGEL\Downloads\WhatsApp Image 2023-01-26 at 5.59.51 PM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07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0606" y="1978660"/>
            <a:ext cx="8693150" cy="4879340"/>
            <a:chOff x="169406" y="841681"/>
            <a:chExt cx="8693150" cy="4879340"/>
          </a:xfrm>
        </p:grpSpPr>
        <p:sp>
          <p:nvSpPr>
            <p:cNvPr id="3" name="object 3"/>
            <p:cNvSpPr/>
            <p:nvPr/>
          </p:nvSpPr>
          <p:spPr>
            <a:xfrm>
              <a:off x="189284" y="848031"/>
              <a:ext cx="1023619" cy="4866640"/>
            </a:xfrm>
            <a:custGeom>
              <a:avLst/>
              <a:gdLst/>
              <a:ahLst/>
              <a:cxnLst/>
              <a:rect l="l" t="t" r="r" b="b"/>
              <a:pathLst>
                <a:path w="1023619" h="4866640">
                  <a:moveTo>
                    <a:pt x="15278" y="0"/>
                  </a:moveTo>
                  <a:lnTo>
                    <a:pt x="49153" y="34343"/>
                  </a:lnTo>
                  <a:lnTo>
                    <a:pt x="82449" y="69040"/>
                  </a:lnTo>
                  <a:lnTo>
                    <a:pt x="115166" y="104085"/>
                  </a:lnTo>
                  <a:lnTo>
                    <a:pt x="147304" y="139471"/>
                  </a:lnTo>
                  <a:lnTo>
                    <a:pt x="178863" y="175193"/>
                  </a:lnTo>
                  <a:lnTo>
                    <a:pt x="209843" y="211244"/>
                  </a:lnTo>
                  <a:lnTo>
                    <a:pt x="240243" y="247618"/>
                  </a:lnTo>
                  <a:lnTo>
                    <a:pt x="270065" y="284310"/>
                  </a:lnTo>
                  <a:lnTo>
                    <a:pt x="299308" y="321312"/>
                  </a:lnTo>
                  <a:lnTo>
                    <a:pt x="327971" y="358619"/>
                  </a:lnTo>
                  <a:lnTo>
                    <a:pt x="356056" y="396225"/>
                  </a:lnTo>
                  <a:lnTo>
                    <a:pt x="383562" y="434124"/>
                  </a:lnTo>
                  <a:lnTo>
                    <a:pt x="410488" y="472309"/>
                  </a:lnTo>
                  <a:lnTo>
                    <a:pt x="436835" y="510775"/>
                  </a:lnTo>
                  <a:lnTo>
                    <a:pt x="462604" y="549515"/>
                  </a:lnTo>
                  <a:lnTo>
                    <a:pt x="487793" y="588524"/>
                  </a:lnTo>
                  <a:lnTo>
                    <a:pt x="512403" y="627795"/>
                  </a:lnTo>
                  <a:lnTo>
                    <a:pt x="536434" y="667322"/>
                  </a:lnTo>
                  <a:lnTo>
                    <a:pt x="559886" y="707099"/>
                  </a:lnTo>
                  <a:lnTo>
                    <a:pt x="582759" y="747119"/>
                  </a:lnTo>
                  <a:lnTo>
                    <a:pt x="605053" y="787378"/>
                  </a:lnTo>
                  <a:lnTo>
                    <a:pt x="626768" y="827868"/>
                  </a:lnTo>
                  <a:lnTo>
                    <a:pt x="647904" y="868584"/>
                  </a:lnTo>
                  <a:lnTo>
                    <a:pt x="668460" y="909520"/>
                  </a:lnTo>
                  <a:lnTo>
                    <a:pt x="688438" y="950669"/>
                  </a:lnTo>
                  <a:lnTo>
                    <a:pt x="707837" y="992025"/>
                  </a:lnTo>
                  <a:lnTo>
                    <a:pt x="726656" y="1033583"/>
                  </a:lnTo>
                  <a:lnTo>
                    <a:pt x="744897" y="1075335"/>
                  </a:lnTo>
                  <a:lnTo>
                    <a:pt x="762558" y="1117277"/>
                  </a:lnTo>
                  <a:lnTo>
                    <a:pt x="779641" y="1159402"/>
                  </a:lnTo>
                  <a:lnTo>
                    <a:pt x="796144" y="1201703"/>
                  </a:lnTo>
                  <a:lnTo>
                    <a:pt x="812068" y="1244176"/>
                  </a:lnTo>
                  <a:lnTo>
                    <a:pt x="827413" y="1286812"/>
                  </a:lnTo>
                  <a:lnTo>
                    <a:pt x="842179" y="1329608"/>
                  </a:lnTo>
                  <a:lnTo>
                    <a:pt x="856366" y="1372556"/>
                  </a:lnTo>
                  <a:lnTo>
                    <a:pt x="869974" y="1415650"/>
                  </a:lnTo>
                  <a:lnTo>
                    <a:pt x="883003" y="1458885"/>
                  </a:lnTo>
                  <a:lnTo>
                    <a:pt x="895453" y="1502253"/>
                  </a:lnTo>
                  <a:lnTo>
                    <a:pt x="907324" y="1545750"/>
                  </a:lnTo>
                  <a:lnTo>
                    <a:pt x="918616" y="1589369"/>
                  </a:lnTo>
                  <a:lnTo>
                    <a:pt x="929328" y="1633103"/>
                  </a:lnTo>
                  <a:lnTo>
                    <a:pt x="939462" y="1676947"/>
                  </a:lnTo>
                  <a:lnTo>
                    <a:pt x="949016" y="1720895"/>
                  </a:lnTo>
                  <a:lnTo>
                    <a:pt x="957992" y="1764941"/>
                  </a:lnTo>
                  <a:lnTo>
                    <a:pt x="966388" y="1809078"/>
                  </a:lnTo>
                  <a:lnTo>
                    <a:pt x="974206" y="1853300"/>
                  </a:lnTo>
                  <a:lnTo>
                    <a:pt x="981444" y="1897602"/>
                  </a:lnTo>
                  <a:lnTo>
                    <a:pt x="988103" y="1941977"/>
                  </a:lnTo>
                  <a:lnTo>
                    <a:pt x="994183" y="1986419"/>
                  </a:lnTo>
                  <a:lnTo>
                    <a:pt x="999684" y="2030922"/>
                  </a:lnTo>
                  <a:lnTo>
                    <a:pt x="1004607" y="2075479"/>
                  </a:lnTo>
                  <a:lnTo>
                    <a:pt x="1008949" y="2120086"/>
                  </a:lnTo>
                  <a:lnTo>
                    <a:pt x="1012713" y="2164735"/>
                  </a:lnTo>
                  <a:lnTo>
                    <a:pt x="1015898" y="2209421"/>
                  </a:lnTo>
                  <a:lnTo>
                    <a:pt x="1018504" y="2254137"/>
                  </a:lnTo>
                  <a:lnTo>
                    <a:pt x="1020531" y="2298878"/>
                  </a:lnTo>
                  <a:lnTo>
                    <a:pt x="1021978" y="2343637"/>
                  </a:lnTo>
                  <a:lnTo>
                    <a:pt x="1022847" y="2388408"/>
                  </a:lnTo>
                  <a:lnTo>
                    <a:pt x="1023137" y="2433186"/>
                  </a:lnTo>
                  <a:lnTo>
                    <a:pt x="1022847" y="2477963"/>
                  </a:lnTo>
                  <a:lnTo>
                    <a:pt x="1021978" y="2522734"/>
                  </a:lnTo>
                  <a:lnTo>
                    <a:pt x="1020531" y="2567493"/>
                  </a:lnTo>
                  <a:lnTo>
                    <a:pt x="1018504" y="2612234"/>
                  </a:lnTo>
                  <a:lnTo>
                    <a:pt x="1015898" y="2656950"/>
                  </a:lnTo>
                  <a:lnTo>
                    <a:pt x="1012713" y="2701636"/>
                  </a:lnTo>
                  <a:lnTo>
                    <a:pt x="1008949" y="2746285"/>
                  </a:lnTo>
                  <a:lnTo>
                    <a:pt x="1004607" y="2790892"/>
                  </a:lnTo>
                  <a:lnTo>
                    <a:pt x="999684" y="2835450"/>
                  </a:lnTo>
                  <a:lnTo>
                    <a:pt x="994183" y="2879953"/>
                  </a:lnTo>
                  <a:lnTo>
                    <a:pt x="988103" y="2924395"/>
                  </a:lnTo>
                  <a:lnTo>
                    <a:pt x="981444" y="2968769"/>
                  </a:lnTo>
                  <a:lnTo>
                    <a:pt x="974206" y="3013071"/>
                  </a:lnTo>
                  <a:lnTo>
                    <a:pt x="966388" y="3057293"/>
                  </a:lnTo>
                  <a:lnTo>
                    <a:pt x="957992" y="3101430"/>
                  </a:lnTo>
                  <a:lnTo>
                    <a:pt x="949016" y="3145476"/>
                  </a:lnTo>
                  <a:lnTo>
                    <a:pt x="939462" y="3189424"/>
                  </a:lnTo>
                  <a:lnTo>
                    <a:pt x="929328" y="3233268"/>
                  </a:lnTo>
                  <a:lnTo>
                    <a:pt x="918616" y="3277003"/>
                  </a:lnTo>
                  <a:lnTo>
                    <a:pt x="907324" y="3320621"/>
                  </a:lnTo>
                  <a:lnTo>
                    <a:pt x="895453" y="3364118"/>
                  </a:lnTo>
                  <a:lnTo>
                    <a:pt x="883003" y="3407487"/>
                  </a:lnTo>
                  <a:lnTo>
                    <a:pt x="869974" y="3450721"/>
                  </a:lnTo>
                  <a:lnTo>
                    <a:pt x="856366" y="3493816"/>
                  </a:lnTo>
                  <a:lnTo>
                    <a:pt x="842179" y="3536764"/>
                  </a:lnTo>
                  <a:lnTo>
                    <a:pt x="827413" y="3579559"/>
                  </a:lnTo>
                  <a:lnTo>
                    <a:pt x="812068" y="3622196"/>
                  </a:lnTo>
                  <a:lnTo>
                    <a:pt x="796144" y="3664668"/>
                  </a:lnTo>
                  <a:lnTo>
                    <a:pt x="779641" y="3706970"/>
                  </a:lnTo>
                  <a:lnTo>
                    <a:pt x="762558" y="3749094"/>
                  </a:lnTo>
                  <a:lnTo>
                    <a:pt x="744897" y="3791036"/>
                  </a:lnTo>
                  <a:lnTo>
                    <a:pt x="726656" y="3832789"/>
                  </a:lnTo>
                  <a:lnTo>
                    <a:pt x="707837" y="3874346"/>
                  </a:lnTo>
                  <a:lnTo>
                    <a:pt x="688438" y="3915703"/>
                  </a:lnTo>
                  <a:lnTo>
                    <a:pt x="668460" y="3956852"/>
                  </a:lnTo>
                  <a:lnTo>
                    <a:pt x="647904" y="3997787"/>
                  </a:lnTo>
                  <a:lnTo>
                    <a:pt x="626768" y="4038503"/>
                  </a:lnTo>
                  <a:lnTo>
                    <a:pt x="605053" y="4078994"/>
                  </a:lnTo>
                  <a:lnTo>
                    <a:pt x="582759" y="4119252"/>
                  </a:lnTo>
                  <a:lnTo>
                    <a:pt x="559886" y="4159273"/>
                  </a:lnTo>
                  <a:lnTo>
                    <a:pt x="536434" y="4199050"/>
                  </a:lnTo>
                  <a:lnTo>
                    <a:pt x="512403" y="4238577"/>
                  </a:lnTo>
                  <a:lnTo>
                    <a:pt x="487793" y="4277848"/>
                  </a:lnTo>
                  <a:lnTo>
                    <a:pt x="462604" y="4316856"/>
                  </a:lnTo>
                  <a:lnTo>
                    <a:pt x="436835" y="4355597"/>
                  </a:lnTo>
                  <a:lnTo>
                    <a:pt x="410488" y="4394062"/>
                  </a:lnTo>
                  <a:lnTo>
                    <a:pt x="383562" y="4432248"/>
                  </a:lnTo>
                  <a:lnTo>
                    <a:pt x="356056" y="4470147"/>
                  </a:lnTo>
                  <a:lnTo>
                    <a:pt x="327971" y="4507753"/>
                  </a:lnTo>
                  <a:lnTo>
                    <a:pt x="299308" y="4545060"/>
                  </a:lnTo>
                  <a:lnTo>
                    <a:pt x="270065" y="4582062"/>
                  </a:lnTo>
                  <a:lnTo>
                    <a:pt x="240243" y="4618753"/>
                  </a:lnTo>
                  <a:lnTo>
                    <a:pt x="209843" y="4655128"/>
                  </a:lnTo>
                  <a:lnTo>
                    <a:pt x="178863" y="4691179"/>
                  </a:lnTo>
                  <a:lnTo>
                    <a:pt x="147304" y="4726900"/>
                  </a:lnTo>
                  <a:lnTo>
                    <a:pt x="115166" y="4762287"/>
                  </a:lnTo>
                  <a:lnTo>
                    <a:pt x="82449" y="4797332"/>
                  </a:lnTo>
                  <a:lnTo>
                    <a:pt x="49153" y="4832029"/>
                  </a:lnTo>
                  <a:lnTo>
                    <a:pt x="15278" y="4866373"/>
                  </a:lnTo>
                  <a:lnTo>
                    <a:pt x="0" y="4851091"/>
                  </a:lnTo>
                  <a:lnTo>
                    <a:pt x="33947" y="4816669"/>
                  </a:lnTo>
                  <a:lnTo>
                    <a:pt x="67310" y="4781891"/>
                  </a:lnTo>
                  <a:lnTo>
                    <a:pt x="100087" y="4746761"/>
                  </a:lnTo>
                  <a:lnTo>
                    <a:pt x="132278" y="4711286"/>
                  </a:lnTo>
                  <a:lnTo>
                    <a:pt x="163885" y="4675473"/>
                  </a:lnTo>
                  <a:lnTo>
                    <a:pt x="194906" y="4639326"/>
                  </a:lnTo>
                  <a:lnTo>
                    <a:pt x="225342" y="4602854"/>
                  </a:lnTo>
                  <a:lnTo>
                    <a:pt x="255192" y="4566061"/>
                  </a:lnTo>
                  <a:lnTo>
                    <a:pt x="284458" y="4528955"/>
                  </a:lnTo>
                  <a:lnTo>
                    <a:pt x="313138" y="4491540"/>
                  </a:lnTo>
                  <a:lnTo>
                    <a:pt x="341232" y="4453824"/>
                  </a:lnTo>
                  <a:lnTo>
                    <a:pt x="368742" y="4415813"/>
                  </a:lnTo>
                  <a:lnTo>
                    <a:pt x="395666" y="4377513"/>
                  </a:lnTo>
                  <a:lnTo>
                    <a:pt x="422004" y="4338930"/>
                  </a:lnTo>
                  <a:lnTo>
                    <a:pt x="447758" y="4300070"/>
                  </a:lnTo>
                  <a:lnTo>
                    <a:pt x="472926" y="4260940"/>
                  </a:lnTo>
                  <a:lnTo>
                    <a:pt x="497509" y="4221546"/>
                  </a:lnTo>
                  <a:lnTo>
                    <a:pt x="521506" y="4181894"/>
                  </a:lnTo>
                  <a:lnTo>
                    <a:pt x="544918" y="4141990"/>
                  </a:lnTo>
                  <a:lnTo>
                    <a:pt x="567745" y="4101840"/>
                  </a:lnTo>
                  <a:lnTo>
                    <a:pt x="589987" y="4061451"/>
                  </a:lnTo>
                  <a:lnTo>
                    <a:pt x="611643" y="4020829"/>
                  </a:lnTo>
                  <a:lnTo>
                    <a:pt x="632714" y="3979980"/>
                  </a:lnTo>
                  <a:lnTo>
                    <a:pt x="653200" y="3938911"/>
                  </a:lnTo>
                  <a:lnTo>
                    <a:pt x="673100" y="3897626"/>
                  </a:lnTo>
                  <a:lnTo>
                    <a:pt x="692415" y="3856134"/>
                  </a:lnTo>
                  <a:lnTo>
                    <a:pt x="711145" y="3814440"/>
                  </a:lnTo>
                  <a:lnTo>
                    <a:pt x="729289" y="3772550"/>
                  </a:lnTo>
                  <a:lnTo>
                    <a:pt x="746848" y="3730470"/>
                  </a:lnTo>
                  <a:lnTo>
                    <a:pt x="763822" y="3688207"/>
                  </a:lnTo>
                  <a:lnTo>
                    <a:pt x="780211" y="3645766"/>
                  </a:lnTo>
                  <a:lnTo>
                    <a:pt x="796014" y="3603155"/>
                  </a:lnTo>
                  <a:lnTo>
                    <a:pt x="811232" y="3560379"/>
                  </a:lnTo>
                  <a:lnTo>
                    <a:pt x="825865" y="3517444"/>
                  </a:lnTo>
                  <a:lnTo>
                    <a:pt x="839912" y="3474358"/>
                  </a:lnTo>
                  <a:lnTo>
                    <a:pt x="853374" y="3431125"/>
                  </a:lnTo>
                  <a:lnTo>
                    <a:pt x="866251" y="3387752"/>
                  </a:lnTo>
                  <a:lnTo>
                    <a:pt x="878542" y="3344245"/>
                  </a:lnTo>
                  <a:lnTo>
                    <a:pt x="890248" y="3300611"/>
                  </a:lnTo>
                  <a:lnTo>
                    <a:pt x="901369" y="3256856"/>
                  </a:lnTo>
                  <a:lnTo>
                    <a:pt x="911904" y="3212986"/>
                  </a:lnTo>
                  <a:lnTo>
                    <a:pt x="921855" y="3169007"/>
                  </a:lnTo>
                  <a:lnTo>
                    <a:pt x="931220" y="3124926"/>
                  </a:lnTo>
                  <a:lnTo>
                    <a:pt x="939999" y="3080748"/>
                  </a:lnTo>
                  <a:lnTo>
                    <a:pt x="948193" y="3036480"/>
                  </a:lnTo>
                  <a:lnTo>
                    <a:pt x="955802" y="2992128"/>
                  </a:lnTo>
                  <a:lnTo>
                    <a:pt x="962826" y="2947698"/>
                  </a:lnTo>
                  <a:lnTo>
                    <a:pt x="969264" y="2903197"/>
                  </a:lnTo>
                  <a:lnTo>
                    <a:pt x="975117" y="2858631"/>
                  </a:lnTo>
                  <a:lnTo>
                    <a:pt x="980385" y="2814005"/>
                  </a:lnTo>
                  <a:lnTo>
                    <a:pt x="985068" y="2769327"/>
                  </a:lnTo>
                  <a:lnTo>
                    <a:pt x="989165" y="2724602"/>
                  </a:lnTo>
                  <a:lnTo>
                    <a:pt x="992677" y="2679837"/>
                  </a:lnTo>
                  <a:lnTo>
                    <a:pt x="995603" y="2635038"/>
                  </a:lnTo>
                  <a:lnTo>
                    <a:pt x="997944" y="2590210"/>
                  </a:lnTo>
                  <a:lnTo>
                    <a:pt x="999700" y="2545361"/>
                  </a:lnTo>
                  <a:lnTo>
                    <a:pt x="1000871" y="2500496"/>
                  </a:lnTo>
                  <a:lnTo>
                    <a:pt x="1001456" y="2455622"/>
                  </a:lnTo>
                  <a:lnTo>
                    <a:pt x="1001456" y="2410745"/>
                  </a:lnTo>
                  <a:lnTo>
                    <a:pt x="1000871" y="2365871"/>
                  </a:lnTo>
                  <a:lnTo>
                    <a:pt x="999700" y="2321006"/>
                  </a:lnTo>
                  <a:lnTo>
                    <a:pt x="997944" y="2276157"/>
                  </a:lnTo>
                  <a:lnTo>
                    <a:pt x="995603" y="2231329"/>
                  </a:lnTo>
                  <a:lnTo>
                    <a:pt x="992677" y="2186530"/>
                  </a:lnTo>
                  <a:lnTo>
                    <a:pt x="989165" y="2141764"/>
                  </a:lnTo>
                  <a:lnTo>
                    <a:pt x="985068" y="2097040"/>
                  </a:lnTo>
                  <a:lnTo>
                    <a:pt x="980385" y="2052361"/>
                  </a:lnTo>
                  <a:lnTo>
                    <a:pt x="975117" y="2007736"/>
                  </a:lnTo>
                  <a:lnTo>
                    <a:pt x="969264" y="1963169"/>
                  </a:lnTo>
                  <a:lnTo>
                    <a:pt x="962826" y="1918668"/>
                  </a:lnTo>
                  <a:lnTo>
                    <a:pt x="955802" y="1874239"/>
                  </a:lnTo>
                  <a:lnTo>
                    <a:pt x="948193" y="1829887"/>
                  </a:lnTo>
                  <a:lnTo>
                    <a:pt x="939999" y="1785619"/>
                  </a:lnTo>
                  <a:lnTo>
                    <a:pt x="931220" y="1741441"/>
                  </a:lnTo>
                  <a:lnTo>
                    <a:pt x="921855" y="1697360"/>
                  </a:lnTo>
                  <a:lnTo>
                    <a:pt x="911904" y="1653381"/>
                  </a:lnTo>
                  <a:lnTo>
                    <a:pt x="901369" y="1609510"/>
                  </a:lnTo>
                  <a:lnTo>
                    <a:pt x="890248" y="1565755"/>
                  </a:lnTo>
                  <a:lnTo>
                    <a:pt x="878542" y="1522121"/>
                  </a:lnTo>
                  <a:lnTo>
                    <a:pt x="866251" y="1478615"/>
                  </a:lnTo>
                  <a:lnTo>
                    <a:pt x="853374" y="1435242"/>
                  </a:lnTo>
                  <a:lnTo>
                    <a:pt x="839912" y="1392009"/>
                  </a:lnTo>
                  <a:lnTo>
                    <a:pt x="825865" y="1348922"/>
                  </a:lnTo>
                  <a:lnTo>
                    <a:pt x="811232" y="1305988"/>
                  </a:lnTo>
                  <a:lnTo>
                    <a:pt x="796014" y="1263212"/>
                  </a:lnTo>
                  <a:lnTo>
                    <a:pt x="780211" y="1220600"/>
                  </a:lnTo>
                  <a:lnTo>
                    <a:pt x="763822" y="1178160"/>
                  </a:lnTo>
                  <a:lnTo>
                    <a:pt x="746848" y="1135897"/>
                  </a:lnTo>
                  <a:lnTo>
                    <a:pt x="729289" y="1093817"/>
                  </a:lnTo>
                  <a:lnTo>
                    <a:pt x="711145" y="1051927"/>
                  </a:lnTo>
                  <a:lnTo>
                    <a:pt x="692415" y="1010232"/>
                  </a:lnTo>
                  <a:lnTo>
                    <a:pt x="673100" y="968740"/>
                  </a:lnTo>
                  <a:lnTo>
                    <a:pt x="653200" y="927456"/>
                  </a:lnTo>
                  <a:lnTo>
                    <a:pt x="632714" y="886386"/>
                  </a:lnTo>
                  <a:lnTo>
                    <a:pt x="611643" y="845537"/>
                  </a:lnTo>
                  <a:lnTo>
                    <a:pt x="589987" y="804915"/>
                  </a:lnTo>
                  <a:lnTo>
                    <a:pt x="567745" y="764526"/>
                  </a:lnTo>
                  <a:lnTo>
                    <a:pt x="544918" y="724377"/>
                  </a:lnTo>
                  <a:lnTo>
                    <a:pt x="521506" y="684473"/>
                  </a:lnTo>
                  <a:lnTo>
                    <a:pt x="497509" y="644820"/>
                  </a:lnTo>
                  <a:lnTo>
                    <a:pt x="472926" y="605426"/>
                  </a:lnTo>
                  <a:lnTo>
                    <a:pt x="447758" y="566296"/>
                  </a:lnTo>
                  <a:lnTo>
                    <a:pt x="422004" y="527436"/>
                  </a:lnTo>
                  <a:lnTo>
                    <a:pt x="395666" y="488853"/>
                  </a:lnTo>
                  <a:lnTo>
                    <a:pt x="368742" y="450553"/>
                  </a:lnTo>
                  <a:lnTo>
                    <a:pt x="341232" y="412542"/>
                  </a:lnTo>
                  <a:lnTo>
                    <a:pt x="313138" y="374826"/>
                  </a:lnTo>
                  <a:lnTo>
                    <a:pt x="284458" y="337412"/>
                  </a:lnTo>
                  <a:lnTo>
                    <a:pt x="255192" y="300305"/>
                  </a:lnTo>
                  <a:lnTo>
                    <a:pt x="225342" y="263512"/>
                  </a:lnTo>
                  <a:lnTo>
                    <a:pt x="194906" y="227040"/>
                  </a:lnTo>
                  <a:lnTo>
                    <a:pt x="163885" y="190894"/>
                  </a:lnTo>
                  <a:lnTo>
                    <a:pt x="132278" y="155080"/>
                  </a:lnTo>
                  <a:lnTo>
                    <a:pt x="100087" y="119605"/>
                  </a:lnTo>
                  <a:lnTo>
                    <a:pt x="67310" y="84475"/>
                  </a:lnTo>
                  <a:lnTo>
                    <a:pt x="33947" y="49697"/>
                  </a:lnTo>
                  <a:lnTo>
                    <a:pt x="0" y="15276"/>
                  </a:lnTo>
                  <a:lnTo>
                    <a:pt x="15278" y="0"/>
                  </a:lnTo>
                  <a:close/>
                </a:path>
              </a:pathLst>
            </a:custGeom>
            <a:ln w="12700">
              <a:solidFill>
                <a:srgbClr val="477B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6149" y="946128"/>
              <a:ext cx="8321675" cy="487680"/>
            </a:xfrm>
            <a:custGeom>
              <a:avLst/>
              <a:gdLst/>
              <a:ahLst/>
              <a:cxnLst/>
              <a:rect l="l" t="t" r="r" b="b"/>
              <a:pathLst>
                <a:path w="8321675" h="487680">
                  <a:moveTo>
                    <a:pt x="8321564" y="0"/>
                  </a:moveTo>
                  <a:lnTo>
                    <a:pt x="0" y="0"/>
                  </a:lnTo>
                  <a:lnTo>
                    <a:pt x="0" y="487070"/>
                  </a:lnTo>
                  <a:lnTo>
                    <a:pt x="8321564" y="487070"/>
                  </a:lnTo>
                  <a:lnTo>
                    <a:pt x="832156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6149" y="946128"/>
              <a:ext cx="8321675" cy="487680"/>
            </a:xfrm>
            <a:custGeom>
              <a:avLst/>
              <a:gdLst/>
              <a:ahLst/>
              <a:cxnLst/>
              <a:rect l="l" t="t" r="r" b="b"/>
              <a:pathLst>
                <a:path w="8321675" h="487680">
                  <a:moveTo>
                    <a:pt x="0" y="0"/>
                  </a:moveTo>
                  <a:lnTo>
                    <a:pt x="8321564" y="0"/>
                  </a:lnTo>
                  <a:lnTo>
                    <a:pt x="8321564" y="487071"/>
                  </a:lnTo>
                  <a:lnTo>
                    <a:pt x="0" y="4870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756" y="899270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393" y="0"/>
                  </a:moveTo>
                  <a:lnTo>
                    <a:pt x="243290" y="3800"/>
                  </a:lnTo>
                  <a:lnTo>
                    <a:pt x="198606" y="14804"/>
                  </a:lnTo>
                  <a:lnTo>
                    <a:pt x="156940" y="32413"/>
                  </a:lnTo>
                  <a:lnTo>
                    <a:pt x="118890" y="56029"/>
                  </a:lnTo>
                  <a:lnTo>
                    <a:pt x="85054" y="85054"/>
                  </a:lnTo>
                  <a:lnTo>
                    <a:pt x="56029" y="118890"/>
                  </a:lnTo>
                  <a:lnTo>
                    <a:pt x="32413" y="156940"/>
                  </a:lnTo>
                  <a:lnTo>
                    <a:pt x="14804" y="198606"/>
                  </a:lnTo>
                  <a:lnTo>
                    <a:pt x="3800" y="243289"/>
                  </a:lnTo>
                  <a:lnTo>
                    <a:pt x="0" y="290393"/>
                  </a:lnTo>
                  <a:lnTo>
                    <a:pt x="3800" y="337496"/>
                  </a:lnTo>
                  <a:lnTo>
                    <a:pt x="14804" y="382179"/>
                  </a:lnTo>
                  <a:lnTo>
                    <a:pt x="32413" y="423845"/>
                  </a:lnTo>
                  <a:lnTo>
                    <a:pt x="56029" y="461895"/>
                  </a:lnTo>
                  <a:lnTo>
                    <a:pt x="85054" y="495731"/>
                  </a:lnTo>
                  <a:lnTo>
                    <a:pt x="118890" y="524757"/>
                  </a:lnTo>
                  <a:lnTo>
                    <a:pt x="156940" y="548373"/>
                  </a:lnTo>
                  <a:lnTo>
                    <a:pt x="198606" y="565981"/>
                  </a:lnTo>
                  <a:lnTo>
                    <a:pt x="243290" y="576985"/>
                  </a:lnTo>
                  <a:lnTo>
                    <a:pt x="290393" y="580786"/>
                  </a:lnTo>
                  <a:lnTo>
                    <a:pt x="337496" y="576985"/>
                  </a:lnTo>
                  <a:lnTo>
                    <a:pt x="382180" y="565981"/>
                  </a:lnTo>
                  <a:lnTo>
                    <a:pt x="423845" y="548373"/>
                  </a:lnTo>
                  <a:lnTo>
                    <a:pt x="461896" y="524757"/>
                  </a:lnTo>
                  <a:lnTo>
                    <a:pt x="495732" y="495731"/>
                  </a:lnTo>
                  <a:lnTo>
                    <a:pt x="524757" y="461895"/>
                  </a:lnTo>
                  <a:lnTo>
                    <a:pt x="548373" y="423845"/>
                  </a:lnTo>
                  <a:lnTo>
                    <a:pt x="565982" y="382179"/>
                  </a:lnTo>
                  <a:lnTo>
                    <a:pt x="576986" y="337496"/>
                  </a:lnTo>
                  <a:lnTo>
                    <a:pt x="580786" y="290393"/>
                  </a:lnTo>
                  <a:lnTo>
                    <a:pt x="576986" y="243289"/>
                  </a:lnTo>
                  <a:lnTo>
                    <a:pt x="565982" y="198606"/>
                  </a:lnTo>
                  <a:lnTo>
                    <a:pt x="548373" y="156940"/>
                  </a:lnTo>
                  <a:lnTo>
                    <a:pt x="524757" y="118890"/>
                  </a:lnTo>
                  <a:lnTo>
                    <a:pt x="495732" y="85054"/>
                  </a:lnTo>
                  <a:lnTo>
                    <a:pt x="461896" y="56029"/>
                  </a:lnTo>
                  <a:lnTo>
                    <a:pt x="423845" y="32413"/>
                  </a:lnTo>
                  <a:lnTo>
                    <a:pt x="382180" y="14804"/>
                  </a:lnTo>
                  <a:lnTo>
                    <a:pt x="337496" y="3800"/>
                  </a:lnTo>
                  <a:lnTo>
                    <a:pt x="2903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756" y="899270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0" y="290393"/>
                  </a:moveTo>
                  <a:lnTo>
                    <a:pt x="3800" y="243290"/>
                  </a:lnTo>
                  <a:lnTo>
                    <a:pt x="14804" y="198606"/>
                  </a:lnTo>
                  <a:lnTo>
                    <a:pt x="32413" y="156940"/>
                  </a:lnTo>
                  <a:lnTo>
                    <a:pt x="56029" y="118890"/>
                  </a:lnTo>
                  <a:lnTo>
                    <a:pt x="85054" y="85054"/>
                  </a:lnTo>
                  <a:lnTo>
                    <a:pt x="118890" y="56029"/>
                  </a:lnTo>
                  <a:lnTo>
                    <a:pt x="156940" y="32413"/>
                  </a:lnTo>
                  <a:lnTo>
                    <a:pt x="198606" y="14804"/>
                  </a:lnTo>
                  <a:lnTo>
                    <a:pt x="243290" y="3800"/>
                  </a:lnTo>
                  <a:lnTo>
                    <a:pt x="290393" y="0"/>
                  </a:lnTo>
                  <a:lnTo>
                    <a:pt x="337496" y="3800"/>
                  </a:lnTo>
                  <a:lnTo>
                    <a:pt x="382180" y="14804"/>
                  </a:lnTo>
                  <a:lnTo>
                    <a:pt x="423846" y="32413"/>
                  </a:lnTo>
                  <a:lnTo>
                    <a:pt x="461896" y="56029"/>
                  </a:lnTo>
                  <a:lnTo>
                    <a:pt x="495732" y="85054"/>
                  </a:lnTo>
                  <a:lnTo>
                    <a:pt x="524757" y="118890"/>
                  </a:lnTo>
                  <a:lnTo>
                    <a:pt x="548373" y="156940"/>
                  </a:lnTo>
                  <a:lnTo>
                    <a:pt x="565982" y="198606"/>
                  </a:lnTo>
                  <a:lnTo>
                    <a:pt x="576986" y="243290"/>
                  </a:lnTo>
                  <a:lnTo>
                    <a:pt x="580787" y="290393"/>
                  </a:lnTo>
                  <a:lnTo>
                    <a:pt x="576986" y="337496"/>
                  </a:lnTo>
                  <a:lnTo>
                    <a:pt x="565982" y="382180"/>
                  </a:lnTo>
                  <a:lnTo>
                    <a:pt x="548373" y="423846"/>
                  </a:lnTo>
                  <a:lnTo>
                    <a:pt x="524757" y="461896"/>
                  </a:lnTo>
                  <a:lnTo>
                    <a:pt x="495732" y="495732"/>
                  </a:lnTo>
                  <a:lnTo>
                    <a:pt x="461896" y="524757"/>
                  </a:lnTo>
                  <a:lnTo>
                    <a:pt x="423846" y="548373"/>
                  </a:lnTo>
                  <a:lnTo>
                    <a:pt x="382180" y="565982"/>
                  </a:lnTo>
                  <a:lnTo>
                    <a:pt x="337496" y="576986"/>
                  </a:lnTo>
                  <a:lnTo>
                    <a:pt x="290393" y="580787"/>
                  </a:lnTo>
                  <a:lnTo>
                    <a:pt x="243290" y="576986"/>
                  </a:lnTo>
                  <a:lnTo>
                    <a:pt x="198606" y="565982"/>
                  </a:lnTo>
                  <a:lnTo>
                    <a:pt x="156940" y="548373"/>
                  </a:lnTo>
                  <a:lnTo>
                    <a:pt x="118890" y="524757"/>
                  </a:lnTo>
                  <a:lnTo>
                    <a:pt x="85054" y="495732"/>
                  </a:lnTo>
                  <a:lnTo>
                    <a:pt x="56029" y="461896"/>
                  </a:lnTo>
                  <a:lnTo>
                    <a:pt x="32413" y="423846"/>
                  </a:lnTo>
                  <a:lnTo>
                    <a:pt x="14804" y="382180"/>
                  </a:lnTo>
                  <a:lnTo>
                    <a:pt x="3800" y="337496"/>
                  </a:lnTo>
                  <a:lnTo>
                    <a:pt x="0" y="290393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9871" y="1525433"/>
              <a:ext cx="7901305" cy="464820"/>
            </a:xfrm>
            <a:custGeom>
              <a:avLst/>
              <a:gdLst/>
              <a:ahLst/>
              <a:cxnLst/>
              <a:rect l="l" t="t" r="r" b="b"/>
              <a:pathLst>
                <a:path w="7901305" h="464819">
                  <a:moveTo>
                    <a:pt x="7900800" y="0"/>
                  </a:moveTo>
                  <a:lnTo>
                    <a:pt x="0" y="0"/>
                  </a:lnTo>
                  <a:lnTo>
                    <a:pt x="0" y="464629"/>
                  </a:lnTo>
                  <a:lnTo>
                    <a:pt x="7900800" y="464629"/>
                  </a:lnTo>
                  <a:lnTo>
                    <a:pt x="7900800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9871" y="1525433"/>
              <a:ext cx="7901305" cy="464820"/>
            </a:xfrm>
            <a:custGeom>
              <a:avLst/>
              <a:gdLst/>
              <a:ahLst/>
              <a:cxnLst/>
              <a:rect l="l" t="t" r="r" b="b"/>
              <a:pathLst>
                <a:path w="7901305" h="464819">
                  <a:moveTo>
                    <a:pt x="0" y="0"/>
                  </a:moveTo>
                  <a:lnTo>
                    <a:pt x="7900800" y="0"/>
                  </a:lnTo>
                  <a:lnTo>
                    <a:pt x="7900800" y="464630"/>
                  </a:lnTo>
                  <a:lnTo>
                    <a:pt x="0" y="46463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198" y="1467352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393" y="0"/>
                  </a:moveTo>
                  <a:lnTo>
                    <a:pt x="243290" y="3800"/>
                  </a:lnTo>
                  <a:lnTo>
                    <a:pt x="198606" y="14804"/>
                  </a:lnTo>
                  <a:lnTo>
                    <a:pt x="156940" y="32413"/>
                  </a:lnTo>
                  <a:lnTo>
                    <a:pt x="118890" y="56029"/>
                  </a:lnTo>
                  <a:lnTo>
                    <a:pt x="85054" y="85054"/>
                  </a:lnTo>
                  <a:lnTo>
                    <a:pt x="56029" y="118890"/>
                  </a:lnTo>
                  <a:lnTo>
                    <a:pt x="32413" y="156940"/>
                  </a:lnTo>
                  <a:lnTo>
                    <a:pt x="14804" y="198606"/>
                  </a:lnTo>
                  <a:lnTo>
                    <a:pt x="3800" y="243289"/>
                  </a:lnTo>
                  <a:lnTo>
                    <a:pt x="0" y="290393"/>
                  </a:lnTo>
                  <a:lnTo>
                    <a:pt x="3800" y="337496"/>
                  </a:lnTo>
                  <a:lnTo>
                    <a:pt x="14804" y="382180"/>
                  </a:lnTo>
                  <a:lnTo>
                    <a:pt x="32413" y="423846"/>
                  </a:lnTo>
                  <a:lnTo>
                    <a:pt x="56029" y="461896"/>
                  </a:lnTo>
                  <a:lnTo>
                    <a:pt x="85054" y="495733"/>
                  </a:lnTo>
                  <a:lnTo>
                    <a:pt x="118890" y="524758"/>
                  </a:lnTo>
                  <a:lnTo>
                    <a:pt x="156940" y="548374"/>
                  </a:lnTo>
                  <a:lnTo>
                    <a:pt x="198606" y="565983"/>
                  </a:lnTo>
                  <a:lnTo>
                    <a:pt x="243290" y="576986"/>
                  </a:lnTo>
                  <a:lnTo>
                    <a:pt x="290393" y="580787"/>
                  </a:lnTo>
                  <a:lnTo>
                    <a:pt x="337496" y="576986"/>
                  </a:lnTo>
                  <a:lnTo>
                    <a:pt x="382180" y="565983"/>
                  </a:lnTo>
                  <a:lnTo>
                    <a:pt x="423846" y="548374"/>
                  </a:lnTo>
                  <a:lnTo>
                    <a:pt x="461896" y="524758"/>
                  </a:lnTo>
                  <a:lnTo>
                    <a:pt x="495732" y="495733"/>
                  </a:lnTo>
                  <a:lnTo>
                    <a:pt x="524757" y="461896"/>
                  </a:lnTo>
                  <a:lnTo>
                    <a:pt x="548373" y="423846"/>
                  </a:lnTo>
                  <a:lnTo>
                    <a:pt x="565982" y="382180"/>
                  </a:lnTo>
                  <a:lnTo>
                    <a:pt x="576986" y="337496"/>
                  </a:lnTo>
                  <a:lnTo>
                    <a:pt x="580787" y="290393"/>
                  </a:lnTo>
                  <a:lnTo>
                    <a:pt x="576986" y="243289"/>
                  </a:lnTo>
                  <a:lnTo>
                    <a:pt x="565982" y="198606"/>
                  </a:lnTo>
                  <a:lnTo>
                    <a:pt x="548373" y="156940"/>
                  </a:lnTo>
                  <a:lnTo>
                    <a:pt x="524757" y="118890"/>
                  </a:lnTo>
                  <a:lnTo>
                    <a:pt x="495732" y="85054"/>
                  </a:lnTo>
                  <a:lnTo>
                    <a:pt x="461896" y="56029"/>
                  </a:lnTo>
                  <a:lnTo>
                    <a:pt x="423846" y="32413"/>
                  </a:lnTo>
                  <a:lnTo>
                    <a:pt x="382180" y="14804"/>
                  </a:lnTo>
                  <a:lnTo>
                    <a:pt x="337496" y="3800"/>
                  </a:lnTo>
                  <a:lnTo>
                    <a:pt x="2903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198" y="1467352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0" y="290393"/>
                  </a:moveTo>
                  <a:lnTo>
                    <a:pt x="3800" y="243290"/>
                  </a:lnTo>
                  <a:lnTo>
                    <a:pt x="14804" y="198606"/>
                  </a:lnTo>
                  <a:lnTo>
                    <a:pt x="32413" y="156940"/>
                  </a:lnTo>
                  <a:lnTo>
                    <a:pt x="56029" y="118890"/>
                  </a:lnTo>
                  <a:lnTo>
                    <a:pt x="85054" y="85054"/>
                  </a:lnTo>
                  <a:lnTo>
                    <a:pt x="118890" y="56029"/>
                  </a:lnTo>
                  <a:lnTo>
                    <a:pt x="156940" y="32413"/>
                  </a:lnTo>
                  <a:lnTo>
                    <a:pt x="198606" y="14804"/>
                  </a:lnTo>
                  <a:lnTo>
                    <a:pt x="243290" y="3800"/>
                  </a:lnTo>
                  <a:lnTo>
                    <a:pt x="290393" y="0"/>
                  </a:lnTo>
                  <a:lnTo>
                    <a:pt x="337496" y="3800"/>
                  </a:lnTo>
                  <a:lnTo>
                    <a:pt x="382180" y="14804"/>
                  </a:lnTo>
                  <a:lnTo>
                    <a:pt x="423846" y="32413"/>
                  </a:lnTo>
                  <a:lnTo>
                    <a:pt x="461896" y="56029"/>
                  </a:lnTo>
                  <a:lnTo>
                    <a:pt x="495732" y="85054"/>
                  </a:lnTo>
                  <a:lnTo>
                    <a:pt x="524757" y="118890"/>
                  </a:lnTo>
                  <a:lnTo>
                    <a:pt x="548373" y="156940"/>
                  </a:lnTo>
                  <a:lnTo>
                    <a:pt x="565982" y="198606"/>
                  </a:lnTo>
                  <a:lnTo>
                    <a:pt x="576986" y="243290"/>
                  </a:lnTo>
                  <a:lnTo>
                    <a:pt x="580787" y="290393"/>
                  </a:lnTo>
                  <a:lnTo>
                    <a:pt x="576986" y="337496"/>
                  </a:lnTo>
                  <a:lnTo>
                    <a:pt x="565982" y="382180"/>
                  </a:lnTo>
                  <a:lnTo>
                    <a:pt x="548373" y="423846"/>
                  </a:lnTo>
                  <a:lnTo>
                    <a:pt x="524757" y="461896"/>
                  </a:lnTo>
                  <a:lnTo>
                    <a:pt x="495732" y="495732"/>
                  </a:lnTo>
                  <a:lnTo>
                    <a:pt x="461896" y="524757"/>
                  </a:lnTo>
                  <a:lnTo>
                    <a:pt x="423846" y="548373"/>
                  </a:lnTo>
                  <a:lnTo>
                    <a:pt x="382180" y="565982"/>
                  </a:lnTo>
                  <a:lnTo>
                    <a:pt x="337496" y="576986"/>
                  </a:lnTo>
                  <a:lnTo>
                    <a:pt x="290393" y="580787"/>
                  </a:lnTo>
                  <a:lnTo>
                    <a:pt x="243290" y="576986"/>
                  </a:lnTo>
                  <a:lnTo>
                    <a:pt x="198606" y="565982"/>
                  </a:lnTo>
                  <a:lnTo>
                    <a:pt x="156940" y="548373"/>
                  </a:lnTo>
                  <a:lnTo>
                    <a:pt x="118890" y="524757"/>
                  </a:lnTo>
                  <a:lnTo>
                    <a:pt x="85054" y="495732"/>
                  </a:lnTo>
                  <a:lnTo>
                    <a:pt x="56029" y="461896"/>
                  </a:lnTo>
                  <a:lnTo>
                    <a:pt x="32413" y="423846"/>
                  </a:lnTo>
                  <a:lnTo>
                    <a:pt x="14804" y="382180"/>
                  </a:lnTo>
                  <a:lnTo>
                    <a:pt x="3800" y="337496"/>
                  </a:lnTo>
                  <a:lnTo>
                    <a:pt x="0" y="290393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5573" y="2224703"/>
              <a:ext cx="7670800" cy="469265"/>
            </a:xfrm>
            <a:custGeom>
              <a:avLst/>
              <a:gdLst/>
              <a:ahLst/>
              <a:cxnLst/>
              <a:rect l="l" t="t" r="r" b="b"/>
              <a:pathLst>
                <a:path w="7670800" h="469264">
                  <a:moveTo>
                    <a:pt x="7670222" y="0"/>
                  </a:moveTo>
                  <a:lnTo>
                    <a:pt x="0" y="0"/>
                  </a:lnTo>
                  <a:lnTo>
                    <a:pt x="0" y="468946"/>
                  </a:lnTo>
                  <a:lnTo>
                    <a:pt x="7670222" y="468946"/>
                  </a:lnTo>
                  <a:lnTo>
                    <a:pt x="7670222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15573" y="2224703"/>
              <a:ext cx="7670800" cy="469265"/>
            </a:xfrm>
            <a:custGeom>
              <a:avLst/>
              <a:gdLst/>
              <a:ahLst/>
              <a:cxnLst/>
              <a:rect l="l" t="t" r="r" b="b"/>
              <a:pathLst>
                <a:path w="7670800" h="469264">
                  <a:moveTo>
                    <a:pt x="0" y="0"/>
                  </a:moveTo>
                  <a:lnTo>
                    <a:pt x="7670223" y="0"/>
                  </a:lnTo>
                  <a:lnTo>
                    <a:pt x="7670223" y="468946"/>
                  </a:lnTo>
                  <a:lnTo>
                    <a:pt x="0" y="46894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5221" y="2168783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393" y="0"/>
                  </a:moveTo>
                  <a:lnTo>
                    <a:pt x="243290" y="3800"/>
                  </a:lnTo>
                  <a:lnTo>
                    <a:pt x="198606" y="14804"/>
                  </a:lnTo>
                  <a:lnTo>
                    <a:pt x="156940" y="32413"/>
                  </a:lnTo>
                  <a:lnTo>
                    <a:pt x="118890" y="56029"/>
                  </a:lnTo>
                  <a:lnTo>
                    <a:pt x="85054" y="85054"/>
                  </a:lnTo>
                  <a:lnTo>
                    <a:pt x="56029" y="118890"/>
                  </a:lnTo>
                  <a:lnTo>
                    <a:pt x="32413" y="156940"/>
                  </a:lnTo>
                  <a:lnTo>
                    <a:pt x="14804" y="198606"/>
                  </a:lnTo>
                  <a:lnTo>
                    <a:pt x="3800" y="243289"/>
                  </a:lnTo>
                  <a:lnTo>
                    <a:pt x="0" y="290393"/>
                  </a:lnTo>
                  <a:lnTo>
                    <a:pt x="3800" y="337496"/>
                  </a:lnTo>
                  <a:lnTo>
                    <a:pt x="14804" y="382180"/>
                  </a:lnTo>
                  <a:lnTo>
                    <a:pt x="32413" y="423846"/>
                  </a:lnTo>
                  <a:lnTo>
                    <a:pt x="56029" y="461896"/>
                  </a:lnTo>
                  <a:lnTo>
                    <a:pt x="85054" y="495733"/>
                  </a:lnTo>
                  <a:lnTo>
                    <a:pt x="118890" y="524758"/>
                  </a:lnTo>
                  <a:lnTo>
                    <a:pt x="156940" y="548374"/>
                  </a:lnTo>
                  <a:lnTo>
                    <a:pt x="198606" y="565983"/>
                  </a:lnTo>
                  <a:lnTo>
                    <a:pt x="243290" y="576986"/>
                  </a:lnTo>
                  <a:lnTo>
                    <a:pt x="290393" y="580787"/>
                  </a:lnTo>
                  <a:lnTo>
                    <a:pt x="337496" y="576986"/>
                  </a:lnTo>
                  <a:lnTo>
                    <a:pt x="382180" y="565983"/>
                  </a:lnTo>
                  <a:lnTo>
                    <a:pt x="423846" y="548374"/>
                  </a:lnTo>
                  <a:lnTo>
                    <a:pt x="461896" y="524758"/>
                  </a:lnTo>
                  <a:lnTo>
                    <a:pt x="495733" y="495733"/>
                  </a:lnTo>
                  <a:lnTo>
                    <a:pt x="524758" y="461896"/>
                  </a:lnTo>
                  <a:lnTo>
                    <a:pt x="548374" y="423846"/>
                  </a:lnTo>
                  <a:lnTo>
                    <a:pt x="565982" y="382180"/>
                  </a:lnTo>
                  <a:lnTo>
                    <a:pt x="576986" y="337496"/>
                  </a:lnTo>
                  <a:lnTo>
                    <a:pt x="580787" y="290393"/>
                  </a:lnTo>
                  <a:lnTo>
                    <a:pt x="576986" y="243289"/>
                  </a:lnTo>
                  <a:lnTo>
                    <a:pt x="565982" y="198606"/>
                  </a:lnTo>
                  <a:lnTo>
                    <a:pt x="548374" y="156940"/>
                  </a:lnTo>
                  <a:lnTo>
                    <a:pt x="524758" y="118890"/>
                  </a:lnTo>
                  <a:lnTo>
                    <a:pt x="495733" y="85054"/>
                  </a:lnTo>
                  <a:lnTo>
                    <a:pt x="461896" y="56029"/>
                  </a:lnTo>
                  <a:lnTo>
                    <a:pt x="423846" y="32413"/>
                  </a:lnTo>
                  <a:lnTo>
                    <a:pt x="382180" y="14804"/>
                  </a:lnTo>
                  <a:lnTo>
                    <a:pt x="337496" y="3800"/>
                  </a:lnTo>
                  <a:lnTo>
                    <a:pt x="2903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5221" y="2168783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0" y="290393"/>
                  </a:moveTo>
                  <a:lnTo>
                    <a:pt x="3800" y="243290"/>
                  </a:lnTo>
                  <a:lnTo>
                    <a:pt x="14804" y="198606"/>
                  </a:lnTo>
                  <a:lnTo>
                    <a:pt x="32413" y="156940"/>
                  </a:lnTo>
                  <a:lnTo>
                    <a:pt x="56029" y="118890"/>
                  </a:lnTo>
                  <a:lnTo>
                    <a:pt x="85054" y="85054"/>
                  </a:lnTo>
                  <a:lnTo>
                    <a:pt x="118890" y="56029"/>
                  </a:lnTo>
                  <a:lnTo>
                    <a:pt x="156940" y="32413"/>
                  </a:lnTo>
                  <a:lnTo>
                    <a:pt x="198606" y="14804"/>
                  </a:lnTo>
                  <a:lnTo>
                    <a:pt x="243290" y="3800"/>
                  </a:lnTo>
                  <a:lnTo>
                    <a:pt x="290393" y="0"/>
                  </a:lnTo>
                  <a:lnTo>
                    <a:pt x="337496" y="3800"/>
                  </a:lnTo>
                  <a:lnTo>
                    <a:pt x="382180" y="14804"/>
                  </a:lnTo>
                  <a:lnTo>
                    <a:pt x="423846" y="32413"/>
                  </a:lnTo>
                  <a:lnTo>
                    <a:pt x="461896" y="56029"/>
                  </a:lnTo>
                  <a:lnTo>
                    <a:pt x="495732" y="85054"/>
                  </a:lnTo>
                  <a:lnTo>
                    <a:pt x="524757" y="118890"/>
                  </a:lnTo>
                  <a:lnTo>
                    <a:pt x="548373" y="156940"/>
                  </a:lnTo>
                  <a:lnTo>
                    <a:pt x="565982" y="198606"/>
                  </a:lnTo>
                  <a:lnTo>
                    <a:pt x="576986" y="243290"/>
                  </a:lnTo>
                  <a:lnTo>
                    <a:pt x="580787" y="290393"/>
                  </a:lnTo>
                  <a:lnTo>
                    <a:pt x="576986" y="337496"/>
                  </a:lnTo>
                  <a:lnTo>
                    <a:pt x="565982" y="382180"/>
                  </a:lnTo>
                  <a:lnTo>
                    <a:pt x="548373" y="423846"/>
                  </a:lnTo>
                  <a:lnTo>
                    <a:pt x="524757" y="461896"/>
                  </a:lnTo>
                  <a:lnTo>
                    <a:pt x="495732" y="495732"/>
                  </a:lnTo>
                  <a:lnTo>
                    <a:pt x="461896" y="524757"/>
                  </a:lnTo>
                  <a:lnTo>
                    <a:pt x="423846" y="548373"/>
                  </a:lnTo>
                  <a:lnTo>
                    <a:pt x="382180" y="565982"/>
                  </a:lnTo>
                  <a:lnTo>
                    <a:pt x="337496" y="576986"/>
                  </a:lnTo>
                  <a:lnTo>
                    <a:pt x="290393" y="580787"/>
                  </a:lnTo>
                  <a:lnTo>
                    <a:pt x="243290" y="576986"/>
                  </a:lnTo>
                  <a:lnTo>
                    <a:pt x="198606" y="565982"/>
                  </a:lnTo>
                  <a:lnTo>
                    <a:pt x="156940" y="548373"/>
                  </a:lnTo>
                  <a:lnTo>
                    <a:pt x="118890" y="524757"/>
                  </a:lnTo>
                  <a:lnTo>
                    <a:pt x="85054" y="495732"/>
                  </a:lnTo>
                  <a:lnTo>
                    <a:pt x="56029" y="461896"/>
                  </a:lnTo>
                  <a:lnTo>
                    <a:pt x="32413" y="423846"/>
                  </a:lnTo>
                  <a:lnTo>
                    <a:pt x="14804" y="382180"/>
                  </a:lnTo>
                  <a:lnTo>
                    <a:pt x="3800" y="337496"/>
                  </a:lnTo>
                  <a:lnTo>
                    <a:pt x="0" y="290393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87541" y="2893585"/>
              <a:ext cx="7597140" cy="596265"/>
            </a:xfrm>
            <a:custGeom>
              <a:avLst/>
              <a:gdLst/>
              <a:ahLst/>
              <a:cxnLst/>
              <a:rect l="l" t="t" r="r" b="b"/>
              <a:pathLst>
                <a:path w="7597140" h="596264">
                  <a:moveTo>
                    <a:pt x="7596602" y="0"/>
                  </a:moveTo>
                  <a:lnTo>
                    <a:pt x="0" y="0"/>
                  </a:lnTo>
                  <a:lnTo>
                    <a:pt x="0" y="595790"/>
                  </a:lnTo>
                  <a:lnTo>
                    <a:pt x="7596602" y="595790"/>
                  </a:lnTo>
                  <a:lnTo>
                    <a:pt x="7596602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87541" y="2893585"/>
              <a:ext cx="7597140" cy="596265"/>
            </a:xfrm>
            <a:custGeom>
              <a:avLst/>
              <a:gdLst/>
              <a:ahLst/>
              <a:cxnLst/>
              <a:rect l="l" t="t" r="r" b="b"/>
              <a:pathLst>
                <a:path w="7597140" h="596264">
                  <a:moveTo>
                    <a:pt x="0" y="0"/>
                  </a:moveTo>
                  <a:lnTo>
                    <a:pt x="7596602" y="0"/>
                  </a:lnTo>
                  <a:lnTo>
                    <a:pt x="7596602" y="595790"/>
                  </a:lnTo>
                  <a:lnTo>
                    <a:pt x="0" y="59579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7227" y="2901090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393" y="0"/>
                  </a:moveTo>
                  <a:lnTo>
                    <a:pt x="243290" y="3800"/>
                  </a:lnTo>
                  <a:lnTo>
                    <a:pt x="198606" y="14804"/>
                  </a:lnTo>
                  <a:lnTo>
                    <a:pt x="156941" y="32413"/>
                  </a:lnTo>
                  <a:lnTo>
                    <a:pt x="118890" y="56029"/>
                  </a:lnTo>
                  <a:lnTo>
                    <a:pt x="85054" y="85054"/>
                  </a:lnTo>
                  <a:lnTo>
                    <a:pt x="56029" y="118890"/>
                  </a:lnTo>
                  <a:lnTo>
                    <a:pt x="32413" y="156940"/>
                  </a:lnTo>
                  <a:lnTo>
                    <a:pt x="14804" y="198606"/>
                  </a:lnTo>
                  <a:lnTo>
                    <a:pt x="3800" y="243289"/>
                  </a:lnTo>
                  <a:lnTo>
                    <a:pt x="0" y="290393"/>
                  </a:lnTo>
                  <a:lnTo>
                    <a:pt x="3800" y="337496"/>
                  </a:lnTo>
                  <a:lnTo>
                    <a:pt x="14804" y="382180"/>
                  </a:lnTo>
                  <a:lnTo>
                    <a:pt x="32413" y="423845"/>
                  </a:lnTo>
                  <a:lnTo>
                    <a:pt x="56029" y="461895"/>
                  </a:lnTo>
                  <a:lnTo>
                    <a:pt x="85054" y="495732"/>
                  </a:lnTo>
                  <a:lnTo>
                    <a:pt x="118890" y="524757"/>
                  </a:lnTo>
                  <a:lnTo>
                    <a:pt x="156941" y="548373"/>
                  </a:lnTo>
                  <a:lnTo>
                    <a:pt x="198606" y="565981"/>
                  </a:lnTo>
                  <a:lnTo>
                    <a:pt x="243290" y="576985"/>
                  </a:lnTo>
                  <a:lnTo>
                    <a:pt x="290393" y="580786"/>
                  </a:lnTo>
                  <a:lnTo>
                    <a:pt x="337496" y="576985"/>
                  </a:lnTo>
                  <a:lnTo>
                    <a:pt x="382180" y="565981"/>
                  </a:lnTo>
                  <a:lnTo>
                    <a:pt x="423845" y="548373"/>
                  </a:lnTo>
                  <a:lnTo>
                    <a:pt x="461895" y="524757"/>
                  </a:lnTo>
                  <a:lnTo>
                    <a:pt x="495732" y="495732"/>
                  </a:lnTo>
                  <a:lnTo>
                    <a:pt x="524757" y="461895"/>
                  </a:lnTo>
                  <a:lnTo>
                    <a:pt x="548373" y="423845"/>
                  </a:lnTo>
                  <a:lnTo>
                    <a:pt x="565982" y="382180"/>
                  </a:lnTo>
                  <a:lnTo>
                    <a:pt x="576985" y="337496"/>
                  </a:lnTo>
                  <a:lnTo>
                    <a:pt x="580786" y="290393"/>
                  </a:lnTo>
                  <a:lnTo>
                    <a:pt x="576985" y="243289"/>
                  </a:lnTo>
                  <a:lnTo>
                    <a:pt x="565982" y="198606"/>
                  </a:lnTo>
                  <a:lnTo>
                    <a:pt x="548373" y="156940"/>
                  </a:lnTo>
                  <a:lnTo>
                    <a:pt x="524757" y="118890"/>
                  </a:lnTo>
                  <a:lnTo>
                    <a:pt x="495732" y="85054"/>
                  </a:lnTo>
                  <a:lnTo>
                    <a:pt x="461895" y="56029"/>
                  </a:lnTo>
                  <a:lnTo>
                    <a:pt x="423845" y="32413"/>
                  </a:lnTo>
                  <a:lnTo>
                    <a:pt x="382180" y="14804"/>
                  </a:lnTo>
                  <a:lnTo>
                    <a:pt x="337496" y="3800"/>
                  </a:lnTo>
                  <a:lnTo>
                    <a:pt x="2903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7227" y="2901090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0" y="290393"/>
                  </a:moveTo>
                  <a:lnTo>
                    <a:pt x="3800" y="243290"/>
                  </a:lnTo>
                  <a:lnTo>
                    <a:pt x="14804" y="198606"/>
                  </a:lnTo>
                  <a:lnTo>
                    <a:pt x="32413" y="156940"/>
                  </a:lnTo>
                  <a:lnTo>
                    <a:pt x="56029" y="118890"/>
                  </a:lnTo>
                  <a:lnTo>
                    <a:pt x="85054" y="85054"/>
                  </a:lnTo>
                  <a:lnTo>
                    <a:pt x="118890" y="56029"/>
                  </a:lnTo>
                  <a:lnTo>
                    <a:pt x="156940" y="32413"/>
                  </a:lnTo>
                  <a:lnTo>
                    <a:pt x="198606" y="14804"/>
                  </a:lnTo>
                  <a:lnTo>
                    <a:pt x="243290" y="3800"/>
                  </a:lnTo>
                  <a:lnTo>
                    <a:pt x="290393" y="0"/>
                  </a:lnTo>
                  <a:lnTo>
                    <a:pt x="337496" y="3800"/>
                  </a:lnTo>
                  <a:lnTo>
                    <a:pt x="382180" y="14804"/>
                  </a:lnTo>
                  <a:lnTo>
                    <a:pt x="423846" y="32413"/>
                  </a:lnTo>
                  <a:lnTo>
                    <a:pt x="461896" y="56029"/>
                  </a:lnTo>
                  <a:lnTo>
                    <a:pt x="495732" y="85054"/>
                  </a:lnTo>
                  <a:lnTo>
                    <a:pt x="524757" y="118890"/>
                  </a:lnTo>
                  <a:lnTo>
                    <a:pt x="548373" y="156940"/>
                  </a:lnTo>
                  <a:lnTo>
                    <a:pt x="565982" y="198606"/>
                  </a:lnTo>
                  <a:lnTo>
                    <a:pt x="576986" y="243290"/>
                  </a:lnTo>
                  <a:lnTo>
                    <a:pt x="580787" y="290393"/>
                  </a:lnTo>
                  <a:lnTo>
                    <a:pt x="576986" y="337496"/>
                  </a:lnTo>
                  <a:lnTo>
                    <a:pt x="565982" y="382180"/>
                  </a:lnTo>
                  <a:lnTo>
                    <a:pt x="548373" y="423846"/>
                  </a:lnTo>
                  <a:lnTo>
                    <a:pt x="524757" y="461896"/>
                  </a:lnTo>
                  <a:lnTo>
                    <a:pt x="495732" y="495732"/>
                  </a:lnTo>
                  <a:lnTo>
                    <a:pt x="461896" y="524757"/>
                  </a:lnTo>
                  <a:lnTo>
                    <a:pt x="423846" y="548373"/>
                  </a:lnTo>
                  <a:lnTo>
                    <a:pt x="382180" y="565982"/>
                  </a:lnTo>
                  <a:lnTo>
                    <a:pt x="337496" y="576986"/>
                  </a:lnTo>
                  <a:lnTo>
                    <a:pt x="290393" y="580787"/>
                  </a:lnTo>
                  <a:lnTo>
                    <a:pt x="243290" y="576986"/>
                  </a:lnTo>
                  <a:lnTo>
                    <a:pt x="198606" y="565982"/>
                  </a:lnTo>
                  <a:lnTo>
                    <a:pt x="156940" y="548373"/>
                  </a:lnTo>
                  <a:lnTo>
                    <a:pt x="118890" y="524757"/>
                  </a:lnTo>
                  <a:lnTo>
                    <a:pt x="85054" y="495732"/>
                  </a:lnTo>
                  <a:lnTo>
                    <a:pt x="56029" y="461896"/>
                  </a:lnTo>
                  <a:lnTo>
                    <a:pt x="32413" y="423846"/>
                  </a:lnTo>
                  <a:lnTo>
                    <a:pt x="14804" y="382180"/>
                  </a:lnTo>
                  <a:lnTo>
                    <a:pt x="3800" y="337496"/>
                  </a:lnTo>
                  <a:lnTo>
                    <a:pt x="0" y="290393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15573" y="3613668"/>
              <a:ext cx="7670800" cy="554990"/>
            </a:xfrm>
            <a:custGeom>
              <a:avLst/>
              <a:gdLst/>
              <a:ahLst/>
              <a:cxnLst/>
              <a:rect l="l" t="t" r="r" b="b"/>
              <a:pathLst>
                <a:path w="7670800" h="554989">
                  <a:moveTo>
                    <a:pt x="7670222" y="0"/>
                  </a:moveTo>
                  <a:lnTo>
                    <a:pt x="0" y="0"/>
                  </a:lnTo>
                  <a:lnTo>
                    <a:pt x="0" y="554405"/>
                  </a:lnTo>
                  <a:lnTo>
                    <a:pt x="7670222" y="554405"/>
                  </a:lnTo>
                  <a:lnTo>
                    <a:pt x="7670222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5573" y="3613668"/>
              <a:ext cx="7670800" cy="554990"/>
            </a:xfrm>
            <a:custGeom>
              <a:avLst/>
              <a:gdLst/>
              <a:ahLst/>
              <a:cxnLst/>
              <a:rect l="l" t="t" r="r" b="b"/>
              <a:pathLst>
                <a:path w="7670800" h="554989">
                  <a:moveTo>
                    <a:pt x="0" y="0"/>
                  </a:moveTo>
                  <a:lnTo>
                    <a:pt x="7670223" y="0"/>
                  </a:lnTo>
                  <a:lnTo>
                    <a:pt x="7670223" y="554406"/>
                  </a:lnTo>
                  <a:lnTo>
                    <a:pt x="0" y="55440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5221" y="3600476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393" y="0"/>
                  </a:moveTo>
                  <a:lnTo>
                    <a:pt x="243290" y="3800"/>
                  </a:lnTo>
                  <a:lnTo>
                    <a:pt x="198606" y="14804"/>
                  </a:lnTo>
                  <a:lnTo>
                    <a:pt x="156940" y="32413"/>
                  </a:lnTo>
                  <a:lnTo>
                    <a:pt x="118890" y="56029"/>
                  </a:lnTo>
                  <a:lnTo>
                    <a:pt x="85054" y="85054"/>
                  </a:lnTo>
                  <a:lnTo>
                    <a:pt x="56029" y="118891"/>
                  </a:lnTo>
                  <a:lnTo>
                    <a:pt x="32413" y="156941"/>
                  </a:lnTo>
                  <a:lnTo>
                    <a:pt x="14804" y="198607"/>
                  </a:lnTo>
                  <a:lnTo>
                    <a:pt x="3800" y="243290"/>
                  </a:lnTo>
                  <a:lnTo>
                    <a:pt x="0" y="290394"/>
                  </a:lnTo>
                  <a:lnTo>
                    <a:pt x="3800" y="337497"/>
                  </a:lnTo>
                  <a:lnTo>
                    <a:pt x="14804" y="382180"/>
                  </a:lnTo>
                  <a:lnTo>
                    <a:pt x="32413" y="423846"/>
                  </a:lnTo>
                  <a:lnTo>
                    <a:pt x="56029" y="461896"/>
                  </a:lnTo>
                  <a:lnTo>
                    <a:pt x="85054" y="495733"/>
                  </a:lnTo>
                  <a:lnTo>
                    <a:pt x="118890" y="524758"/>
                  </a:lnTo>
                  <a:lnTo>
                    <a:pt x="156940" y="548374"/>
                  </a:lnTo>
                  <a:lnTo>
                    <a:pt x="198606" y="565983"/>
                  </a:lnTo>
                  <a:lnTo>
                    <a:pt x="243290" y="576986"/>
                  </a:lnTo>
                  <a:lnTo>
                    <a:pt x="290393" y="580787"/>
                  </a:lnTo>
                  <a:lnTo>
                    <a:pt x="337496" y="576986"/>
                  </a:lnTo>
                  <a:lnTo>
                    <a:pt x="382180" y="565983"/>
                  </a:lnTo>
                  <a:lnTo>
                    <a:pt x="423846" y="548374"/>
                  </a:lnTo>
                  <a:lnTo>
                    <a:pt x="461896" y="524758"/>
                  </a:lnTo>
                  <a:lnTo>
                    <a:pt x="495733" y="495733"/>
                  </a:lnTo>
                  <a:lnTo>
                    <a:pt x="524758" y="461896"/>
                  </a:lnTo>
                  <a:lnTo>
                    <a:pt x="548374" y="423846"/>
                  </a:lnTo>
                  <a:lnTo>
                    <a:pt x="565982" y="382180"/>
                  </a:lnTo>
                  <a:lnTo>
                    <a:pt x="576986" y="337497"/>
                  </a:lnTo>
                  <a:lnTo>
                    <a:pt x="580787" y="290394"/>
                  </a:lnTo>
                  <a:lnTo>
                    <a:pt x="576986" y="243290"/>
                  </a:lnTo>
                  <a:lnTo>
                    <a:pt x="565982" y="198607"/>
                  </a:lnTo>
                  <a:lnTo>
                    <a:pt x="548374" y="156941"/>
                  </a:lnTo>
                  <a:lnTo>
                    <a:pt x="524758" y="118891"/>
                  </a:lnTo>
                  <a:lnTo>
                    <a:pt x="495733" y="85054"/>
                  </a:lnTo>
                  <a:lnTo>
                    <a:pt x="461896" y="56029"/>
                  </a:lnTo>
                  <a:lnTo>
                    <a:pt x="423846" y="32413"/>
                  </a:lnTo>
                  <a:lnTo>
                    <a:pt x="382180" y="14804"/>
                  </a:lnTo>
                  <a:lnTo>
                    <a:pt x="337496" y="3800"/>
                  </a:lnTo>
                  <a:lnTo>
                    <a:pt x="2903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5221" y="3600476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0" y="290393"/>
                  </a:moveTo>
                  <a:lnTo>
                    <a:pt x="3800" y="243290"/>
                  </a:lnTo>
                  <a:lnTo>
                    <a:pt x="14804" y="198606"/>
                  </a:lnTo>
                  <a:lnTo>
                    <a:pt x="32413" y="156940"/>
                  </a:lnTo>
                  <a:lnTo>
                    <a:pt x="56029" y="118890"/>
                  </a:lnTo>
                  <a:lnTo>
                    <a:pt x="85054" y="85054"/>
                  </a:lnTo>
                  <a:lnTo>
                    <a:pt x="118890" y="56029"/>
                  </a:lnTo>
                  <a:lnTo>
                    <a:pt x="156940" y="32413"/>
                  </a:lnTo>
                  <a:lnTo>
                    <a:pt x="198606" y="14804"/>
                  </a:lnTo>
                  <a:lnTo>
                    <a:pt x="243290" y="3800"/>
                  </a:lnTo>
                  <a:lnTo>
                    <a:pt x="290393" y="0"/>
                  </a:lnTo>
                  <a:lnTo>
                    <a:pt x="337496" y="3800"/>
                  </a:lnTo>
                  <a:lnTo>
                    <a:pt x="382180" y="14804"/>
                  </a:lnTo>
                  <a:lnTo>
                    <a:pt x="423846" y="32413"/>
                  </a:lnTo>
                  <a:lnTo>
                    <a:pt x="461896" y="56029"/>
                  </a:lnTo>
                  <a:lnTo>
                    <a:pt x="495732" y="85054"/>
                  </a:lnTo>
                  <a:lnTo>
                    <a:pt x="524757" y="118890"/>
                  </a:lnTo>
                  <a:lnTo>
                    <a:pt x="548373" y="156940"/>
                  </a:lnTo>
                  <a:lnTo>
                    <a:pt x="565982" y="198606"/>
                  </a:lnTo>
                  <a:lnTo>
                    <a:pt x="576986" y="243290"/>
                  </a:lnTo>
                  <a:lnTo>
                    <a:pt x="580787" y="290393"/>
                  </a:lnTo>
                  <a:lnTo>
                    <a:pt x="576986" y="337496"/>
                  </a:lnTo>
                  <a:lnTo>
                    <a:pt x="565982" y="382180"/>
                  </a:lnTo>
                  <a:lnTo>
                    <a:pt x="548373" y="423846"/>
                  </a:lnTo>
                  <a:lnTo>
                    <a:pt x="524757" y="461896"/>
                  </a:lnTo>
                  <a:lnTo>
                    <a:pt x="495732" y="495732"/>
                  </a:lnTo>
                  <a:lnTo>
                    <a:pt x="461896" y="524757"/>
                  </a:lnTo>
                  <a:lnTo>
                    <a:pt x="423846" y="548373"/>
                  </a:lnTo>
                  <a:lnTo>
                    <a:pt x="382180" y="565982"/>
                  </a:lnTo>
                  <a:lnTo>
                    <a:pt x="337496" y="576986"/>
                  </a:lnTo>
                  <a:lnTo>
                    <a:pt x="290393" y="580787"/>
                  </a:lnTo>
                  <a:lnTo>
                    <a:pt x="243290" y="576986"/>
                  </a:lnTo>
                  <a:lnTo>
                    <a:pt x="198606" y="565982"/>
                  </a:lnTo>
                  <a:lnTo>
                    <a:pt x="156940" y="548373"/>
                  </a:lnTo>
                  <a:lnTo>
                    <a:pt x="118890" y="524757"/>
                  </a:lnTo>
                  <a:lnTo>
                    <a:pt x="85054" y="495732"/>
                  </a:lnTo>
                  <a:lnTo>
                    <a:pt x="56029" y="461896"/>
                  </a:lnTo>
                  <a:lnTo>
                    <a:pt x="32413" y="423846"/>
                  </a:lnTo>
                  <a:lnTo>
                    <a:pt x="14804" y="382180"/>
                  </a:lnTo>
                  <a:lnTo>
                    <a:pt x="3800" y="337496"/>
                  </a:lnTo>
                  <a:lnTo>
                    <a:pt x="0" y="290393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9871" y="4261737"/>
              <a:ext cx="7901305" cy="514350"/>
            </a:xfrm>
            <a:custGeom>
              <a:avLst/>
              <a:gdLst/>
              <a:ahLst/>
              <a:cxnLst/>
              <a:rect l="l" t="t" r="r" b="b"/>
              <a:pathLst>
                <a:path w="7901305" h="514350">
                  <a:moveTo>
                    <a:pt x="7900800" y="0"/>
                  </a:moveTo>
                  <a:lnTo>
                    <a:pt x="0" y="0"/>
                  </a:lnTo>
                  <a:lnTo>
                    <a:pt x="0" y="514047"/>
                  </a:lnTo>
                  <a:lnTo>
                    <a:pt x="7900800" y="514047"/>
                  </a:lnTo>
                  <a:lnTo>
                    <a:pt x="7900800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9871" y="4261737"/>
              <a:ext cx="7901305" cy="514350"/>
            </a:xfrm>
            <a:custGeom>
              <a:avLst/>
              <a:gdLst/>
              <a:ahLst/>
              <a:cxnLst/>
              <a:rect l="l" t="t" r="r" b="b"/>
              <a:pathLst>
                <a:path w="7901305" h="514350">
                  <a:moveTo>
                    <a:pt x="0" y="0"/>
                  </a:moveTo>
                  <a:lnTo>
                    <a:pt x="7900800" y="0"/>
                  </a:lnTo>
                  <a:lnTo>
                    <a:pt x="7900800" y="514048"/>
                  </a:lnTo>
                  <a:lnTo>
                    <a:pt x="0" y="5140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9198" y="4240617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393" y="0"/>
                  </a:moveTo>
                  <a:lnTo>
                    <a:pt x="243290" y="3800"/>
                  </a:lnTo>
                  <a:lnTo>
                    <a:pt x="198606" y="14804"/>
                  </a:lnTo>
                  <a:lnTo>
                    <a:pt x="156940" y="32413"/>
                  </a:lnTo>
                  <a:lnTo>
                    <a:pt x="118890" y="56029"/>
                  </a:lnTo>
                  <a:lnTo>
                    <a:pt x="85054" y="85054"/>
                  </a:lnTo>
                  <a:lnTo>
                    <a:pt x="56029" y="118891"/>
                  </a:lnTo>
                  <a:lnTo>
                    <a:pt x="32413" y="156941"/>
                  </a:lnTo>
                  <a:lnTo>
                    <a:pt x="14804" y="198607"/>
                  </a:lnTo>
                  <a:lnTo>
                    <a:pt x="3800" y="243290"/>
                  </a:lnTo>
                  <a:lnTo>
                    <a:pt x="0" y="290394"/>
                  </a:lnTo>
                  <a:lnTo>
                    <a:pt x="3800" y="337497"/>
                  </a:lnTo>
                  <a:lnTo>
                    <a:pt x="14804" y="382180"/>
                  </a:lnTo>
                  <a:lnTo>
                    <a:pt x="32413" y="423846"/>
                  </a:lnTo>
                  <a:lnTo>
                    <a:pt x="56029" y="461896"/>
                  </a:lnTo>
                  <a:lnTo>
                    <a:pt x="85054" y="495733"/>
                  </a:lnTo>
                  <a:lnTo>
                    <a:pt x="118890" y="524758"/>
                  </a:lnTo>
                  <a:lnTo>
                    <a:pt x="156940" y="548374"/>
                  </a:lnTo>
                  <a:lnTo>
                    <a:pt x="198606" y="565983"/>
                  </a:lnTo>
                  <a:lnTo>
                    <a:pt x="243290" y="576986"/>
                  </a:lnTo>
                  <a:lnTo>
                    <a:pt x="290393" y="580787"/>
                  </a:lnTo>
                  <a:lnTo>
                    <a:pt x="337496" y="576986"/>
                  </a:lnTo>
                  <a:lnTo>
                    <a:pt x="382180" y="565983"/>
                  </a:lnTo>
                  <a:lnTo>
                    <a:pt x="423846" y="548374"/>
                  </a:lnTo>
                  <a:lnTo>
                    <a:pt x="461896" y="524758"/>
                  </a:lnTo>
                  <a:lnTo>
                    <a:pt x="495732" y="495733"/>
                  </a:lnTo>
                  <a:lnTo>
                    <a:pt x="524757" y="461896"/>
                  </a:lnTo>
                  <a:lnTo>
                    <a:pt x="548373" y="423846"/>
                  </a:lnTo>
                  <a:lnTo>
                    <a:pt x="565982" y="382180"/>
                  </a:lnTo>
                  <a:lnTo>
                    <a:pt x="576986" y="337497"/>
                  </a:lnTo>
                  <a:lnTo>
                    <a:pt x="580787" y="290394"/>
                  </a:lnTo>
                  <a:lnTo>
                    <a:pt x="576986" y="243290"/>
                  </a:lnTo>
                  <a:lnTo>
                    <a:pt x="565982" y="198607"/>
                  </a:lnTo>
                  <a:lnTo>
                    <a:pt x="548373" y="156941"/>
                  </a:lnTo>
                  <a:lnTo>
                    <a:pt x="524757" y="118891"/>
                  </a:lnTo>
                  <a:lnTo>
                    <a:pt x="495732" y="85054"/>
                  </a:lnTo>
                  <a:lnTo>
                    <a:pt x="461896" y="56029"/>
                  </a:lnTo>
                  <a:lnTo>
                    <a:pt x="423846" y="32413"/>
                  </a:lnTo>
                  <a:lnTo>
                    <a:pt x="382180" y="14804"/>
                  </a:lnTo>
                  <a:lnTo>
                    <a:pt x="337496" y="3800"/>
                  </a:lnTo>
                  <a:lnTo>
                    <a:pt x="2903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9198" y="4240617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0" y="290393"/>
                  </a:moveTo>
                  <a:lnTo>
                    <a:pt x="3800" y="243290"/>
                  </a:lnTo>
                  <a:lnTo>
                    <a:pt x="14804" y="198606"/>
                  </a:lnTo>
                  <a:lnTo>
                    <a:pt x="32413" y="156940"/>
                  </a:lnTo>
                  <a:lnTo>
                    <a:pt x="56029" y="118890"/>
                  </a:lnTo>
                  <a:lnTo>
                    <a:pt x="85054" y="85054"/>
                  </a:lnTo>
                  <a:lnTo>
                    <a:pt x="118890" y="56029"/>
                  </a:lnTo>
                  <a:lnTo>
                    <a:pt x="156940" y="32413"/>
                  </a:lnTo>
                  <a:lnTo>
                    <a:pt x="198606" y="14804"/>
                  </a:lnTo>
                  <a:lnTo>
                    <a:pt x="243290" y="3800"/>
                  </a:lnTo>
                  <a:lnTo>
                    <a:pt x="290393" y="0"/>
                  </a:lnTo>
                  <a:lnTo>
                    <a:pt x="337496" y="3800"/>
                  </a:lnTo>
                  <a:lnTo>
                    <a:pt x="382180" y="14804"/>
                  </a:lnTo>
                  <a:lnTo>
                    <a:pt x="423846" y="32413"/>
                  </a:lnTo>
                  <a:lnTo>
                    <a:pt x="461896" y="56029"/>
                  </a:lnTo>
                  <a:lnTo>
                    <a:pt x="495732" y="85054"/>
                  </a:lnTo>
                  <a:lnTo>
                    <a:pt x="524757" y="118890"/>
                  </a:lnTo>
                  <a:lnTo>
                    <a:pt x="548373" y="156940"/>
                  </a:lnTo>
                  <a:lnTo>
                    <a:pt x="565982" y="198606"/>
                  </a:lnTo>
                  <a:lnTo>
                    <a:pt x="576986" y="243290"/>
                  </a:lnTo>
                  <a:lnTo>
                    <a:pt x="580787" y="290393"/>
                  </a:lnTo>
                  <a:lnTo>
                    <a:pt x="576986" y="337496"/>
                  </a:lnTo>
                  <a:lnTo>
                    <a:pt x="565982" y="382180"/>
                  </a:lnTo>
                  <a:lnTo>
                    <a:pt x="548373" y="423846"/>
                  </a:lnTo>
                  <a:lnTo>
                    <a:pt x="524757" y="461896"/>
                  </a:lnTo>
                  <a:lnTo>
                    <a:pt x="495732" y="495732"/>
                  </a:lnTo>
                  <a:lnTo>
                    <a:pt x="461896" y="524757"/>
                  </a:lnTo>
                  <a:lnTo>
                    <a:pt x="423846" y="548373"/>
                  </a:lnTo>
                  <a:lnTo>
                    <a:pt x="382180" y="565982"/>
                  </a:lnTo>
                  <a:lnTo>
                    <a:pt x="337496" y="576986"/>
                  </a:lnTo>
                  <a:lnTo>
                    <a:pt x="290393" y="580787"/>
                  </a:lnTo>
                  <a:lnTo>
                    <a:pt x="243290" y="576986"/>
                  </a:lnTo>
                  <a:lnTo>
                    <a:pt x="198606" y="565982"/>
                  </a:lnTo>
                  <a:lnTo>
                    <a:pt x="156940" y="548373"/>
                  </a:lnTo>
                  <a:lnTo>
                    <a:pt x="118890" y="524757"/>
                  </a:lnTo>
                  <a:lnTo>
                    <a:pt x="85054" y="495732"/>
                  </a:lnTo>
                  <a:lnTo>
                    <a:pt x="56029" y="461896"/>
                  </a:lnTo>
                  <a:lnTo>
                    <a:pt x="32413" y="423846"/>
                  </a:lnTo>
                  <a:lnTo>
                    <a:pt x="14804" y="382180"/>
                  </a:lnTo>
                  <a:lnTo>
                    <a:pt x="3800" y="337496"/>
                  </a:lnTo>
                  <a:lnTo>
                    <a:pt x="0" y="290393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4403" y="4827558"/>
              <a:ext cx="8321675" cy="745490"/>
            </a:xfrm>
            <a:custGeom>
              <a:avLst/>
              <a:gdLst/>
              <a:ahLst/>
              <a:cxnLst/>
              <a:rect l="l" t="t" r="r" b="b"/>
              <a:pathLst>
                <a:path w="8321675" h="745489">
                  <a:moveTo>
                    <a:pt x="8321563" y="0"/>
                  </a:moveTo>
                  <a:lnTo>
                    <a:pt x="0" y="0"/>
                  </a:lnTo>
                  <a:lnTo>
                    <a:pt x="0" y="745289"/>
                  </a:lnTo>
                  <a:lnTo>
                    <a:pt x="8321563" y="745289"/>
                  </a:lnTo>
                  <a:lnTo>
                    <a:pt x="8321563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4403" y="4827558"/>
              <a:ext cx="8321675" cy="745490"/>
            </a:xfrm>
            <a:custGeom>
              <a:avLst/>
              <a:gdLst/>
              <a:ahLst/>
              <a:cxnLst/>
              <a:rect l="l" t="t" r="r" b="b"/>
              <a:pathLst>
                <a:path w="8321675" h="745489">
                  <a:moveTo>
                    <a:pt x="0" y="0"/>
                  </a:moveTo>
                  <a:lnTo>
                    <a:pt x="8321564" y="0"/>
                  </a:lnTo>
                  <a:lnTo>
                    <a:pt x="8321564" y="745290"/>
                  </a:lnTo>
                  <a:lnTo>
                    <a:pt x="0" y="74529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803449" y="2092526"/>
            <a:ext cx="7950200" cy="45339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74295">
              <a:lnSpc>
                <a:spcPts val="1510"/>
              </a:lnSpc>
              <a:spcBef>
                <a:spcPts val="29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Decreto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Legislativo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N°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1327,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Decreto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Legislativo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establece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medidas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protección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denunciante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actos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corrupción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y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sanciona las denuncias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realizadas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 mala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fe.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650" dirty="0">
              <a:latin typeface="Calibri"/>
              <a:cs typeface="Calibri"/>
            </a:endParaRPr>
          </a:p>
          <a:p>
            <a:pPr marL="446405"/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Decreto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Supremo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N°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010-2017-JUS,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Reglamento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Decreto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Legislativo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N°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1327.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 dirty="0">
              <a:latin typeface="Calibri"/>
              <a:cs typeface="Calibri"/>
            </a:endParaRPr>
          </a:p>
          <a:p>
            <a:pPr>
              <a:spcBef>
                <a:spcPts val="55"/>
              </a:spcBef>
            </a:pPr>
            <a:endParaRPr sz="1400" dirty="0">
              <a:latin typeface="Calibri"/>
              <a:cs typeface="Calibri"/>
            </a:endParaRPr>
          </a:p>
          <a:p>
            <a:pPr marL="734060" indent="-72390"/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Decreto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Supremo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N°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092-2017-PCM,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Política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Nacional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Integridad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Lucha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contra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Corrupción.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400" dirty="0">
              <a:latin typeface="Calibri"/>
              <a:cs typeface="Calibri"/>
            </a:endParaRPr>
          </a:p>
          <a:p>
            <a:pPr marL="734060" marR="297180">
              <a:lnSpc>
                <a:spcPts val="149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Decreto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Supremo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N°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042-2018-PCM,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se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establecen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medidas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fortalecer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integridad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 lucha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contra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corrupción.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2050" dirty="0">
              <a:latin typeface="Calibri"/>
              <a:cs typeface="Calibri"/>
            </a:endParaRPr>
          </a:p>
          <a:p>
            <a:pPr marL="661670" marR="64135">
              <a:lnSpc>
                <a:spcPts val="1490"/>
              </a:lnSpc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Decreto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Supremo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N°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044-2018-PCM, Plan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Nacional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Integridad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Lucha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contra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Corrupción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2018-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2021.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55"/>
              </a:spcBef>
            </a:pPr>
            <a:endParaRPr sz="1900" dirty="0">
              <a:latin typeface="Calibri"/>
              <a:cs typeface="Calibri"/>
            </a:endParaRPr>
          </a:p>
          <a:p>
            <a:pPr marL="446405">
              <a:spcBef>
                <a:spcPts val="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Decreto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Supremo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N°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056-2018-PCM,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Política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Gobierno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2021.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750" dirty="0">
              <a:latin typeface="Calibri"/>
              <a:cs typeface="Calibri"/>
            </a:endParaRPr>
          </a:p>
          <a:p>
            <a:pPr marL="80645" marR="5080">
              <a:lnSpc>
                <a:spcPct val="893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Directiva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N°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001-2019-PCM/SIP “Lineamientos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implementación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función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integridad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entidades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Administración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Pública”,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aprobada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por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Resolución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Secretaría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Integridad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Pública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N°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001-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2019-PCM/SIP,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fecha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24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de julio de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2019.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226370" y="6040438"/>
            <a:ext cx="593725" cy="593725"/>
            <a:chOff x="245169" y="4903458"/>
            <a:chExt cx="593725" cy="593725"/>
          </a:xfrm>
        </p:grpSpPr>
        <p:sp>
          <p:nvSpPr>
            <p:cNvPr id="32" name="object 32"/>
            <p:cNvSpPr/>
            <p:nvPr/>
          </p:nvSpPr>
          <p:spPr>
            <a:xfrm>
              <a:off x="251519" y="4909808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290393" y="0"/>
                  </a:moveTo>
                  <a:lnTo>
                    <a:pt x="243290" y="3800"/>
                  </a:lnTo>
                  <a:lnTo>
                    <a:pt x="198606" y="14804"/>
                  </a:lnTo>
                  <a:lnTo>
                    <a:pt x="156940" y="32413"/>
                  </a:lnTo>
                  <a:lnTo>
                    <a:pt x="118890" y="56029"/>
                  </a:lnTo>
                  <a:lnTo>
                    <a:pt x="85054" y="85054"/>
                  </a:lnTo>
                  <a:lnTo>
                    <a:pt x="56029" y="118891"/>
                  </a:lnTo>
                  <a:lnTo>
                    <a:pt x="32413" y="156941"/>
                  </a:lnTo>
                  <a:lnTo>
                    <a:pt x="14804" y="198607"/>
                  </a:lnTo>
                  <a:lnTo>
                    <a:pt x="3800" y="243290"/>
                  </a:lnTo>
                  <a:lnTo>
                    <a:pt x="0" y="290394"/>
                  </a:lnTo>
                  <a:lnTo>
                    <a:pt x="3800" y="337497"/>
                  </a:lnTo>
                  <a:lnTo>
                    <a:pt x="14804" y="382180"/>
                  </a:lnTo>
                  <a:lnTo>
                    <a:pt x="32413" y="423846"/>
                  </a:lnTo>
                  <a:lnTo>
                    <a:pt x="56029" y="461896"/>
                  </a:lnTo>
                  <a:lnTo>
                    <a:pt x="85054" y="495733"/>
                  </a:lnTo>
                  <a:lnTo>
                    <a:pt x="118890" y="524758"/>
                  </a:lnTo>
                  <a:lnTo>
                    <a:pt x="156940" y="548374"/>
                  </a:lnTo>
                  <a:lnTo>
                    <a:pt x="198606" y="565983"/>
                  </a:lnTo>
                  <a:lnTo>
                    <a:pt x="243290" y="576986"/>
                  </a:lnTo>
                  <a:lnTo>
                    <a:pt x="290393" y="580787"/>
                  </a:lnTo>
                  <a:lnTo>
                    <a:pt x="337496" y="576986"/>
                  </a:lnTo>
                  <a:lnTo>
                    <a:pt x="382180" y="565983"/>
                  </a:lnTo>
                  <a:lnTo>
                    <a:pt x="423846" y="548374"/>
                  </a:lnTo>
                  <a:lnTo>
                    <a:pt x="461896" y="524758"/>
                  </a:lnTo>
                  <a:lnTo>
                    <a:pt x="495732" y="495733"/>
                  </a:lnTo>
                  <a:lnTo>
                    <a:pt x="524757" y="461896"/>
                  </a:lnTo>
                  <a:lnTo>
                    <a:pt x="548373" y="423846"/>
                  </a:lnTo>
                  <a:lnTo>
                    <a:pt x="565982" y="382180"/>
                  </a:lnTo>
                  <a:lnTo>
                    <a:pt x="576986" y="337497"/>
                  </a:lnTo>
                  <a:lnTo>
                    <a:pt x="580787" y="290394"/>
                  </a:lnTo>
                  <a:lnTo>
                    <a:pt x="576986" y="243290"/>
                  </a:lnTo>
                  <a:lnTo>
                    <a:pt x="565982" y="198607"/>
                  </a:lnTo>
                  <a:lnTo>
                    <a:pt x="548373" y="156941"/>
                  </a:lnTo>
                  <a:lnTo>
                    <a:pt x="524757" y="118891"/>
                  </a:lnTo>
                  <a:lnTo>
                    <a:pt x="495732" y="85054"/>
                  </a:lnTo>
                  <a:lnTo>
                    <a:pt x="461896" y="56029"/>
                  </a:lnTo>
                  <a:lnTo>
                    <a:pt x="423846" y="32413"/>
                  </a:lnTo>
                  <a:lnTo>
                    <a:pt x="382180" y="14804"/>
                  </a:lnTo>
                  <a:lnTo>
                    <a:pt x="337496" y="3800"/>
                  </a:lnTo>
                  <a:lnTo>
                    <a:pt x="2903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1519" y="4909808"/>
              <a:ext cx="581025" cy="581025"/>
            </a:xfrm>
            <a:custGeom>
              <a:avLst/>
              <a:gdLst/>
              <a:ahLst/>
              <a:cxnLst/>
              <a:rect l="l" t="t" r="r" b="b"/>
              <a:pathLst>
                <a:path w="581025" h="581025">
                  <a:moveTo>
                    <a:pt x="0" y="290393"/>
                  </a:moveTo>
                  <a:lnTo>
                    <a:pt x="3800" y="243290"/>
                  </a:lnTo>
                  <a:lnTo>
                    <a:pt x="14804" y="198606"/>
                  </a:lnTo>
                  <a:lnTo>
                    <a:pt x="32413" y="156940"/>
                  </a:lnTo>
                  <a:lnTo>
                    <a:pt x="56029" y="118890"/>
                  </a:lnTo>
                  <a:lnTo>
                    <a:pt x="85054" y="85054"/>
                  </a:lnTo>
                  <a:lnTo>
                    <a:pt x="118890" y="56029"/>
                  </a:lnTo>
                  <a:lnTo>
                    <a:pt x="156940" y="32413"/>
                  </a:lnTo>
                  <a:lnTo>
                    <a:pt x="198606" y="14804"/>
                  </a:lnTo>
                  <a:lnTo>
                    <a:pt x="243290" y="3800"/>
                  </a:lnTo>
                  <a:lnTo>
                    <a:pt x="290393" y="0"/>
                  </a:lnTo>
                  <a:lnTo>
                    <a:pt x="337496" y="3800"/>
                  </a:lnTo>
                  <a:lnTo>
                    <a:pt x="382180" y="14804"/>
                  </a:lnTo>
                  <a:lnTo>
                    <a:pt x="423846" y="32413"/>
                  </a:lnTo>
                  <a:lnTo>
                    <a:pt x="461896" y="56029"/>
                  </a:lnTo>
                  <a:lnTo>
                    <a:pt x="495732" y="85054"/>
                  </a:lnTo>
                  <a:lnTo>
                    <a:pt x="524757" y="118890"/>
                  </a:lnTo>
                  <a:lnTo>
                    <a:pt x="548373" y="156940"/>
                  </a:lnTo>
                  <a:lnTo>
                    <a:pt x="565982" y="198606"/>
                  </a:lnTo>
                  <a:lnTo>
                    <a:pt x="576986" y="243290"/>
                  </a:lnTo>
                  <a:lnTo>
                    <a:pt x="580787" y="290393"/>
                  </a:lnTo>
                  <a:lnTo>
                    <a:pt x="576986" y="337496"/>
                  </a:lnTo>
                  <a:lnTo>
                    <a:pt x="565982" y="382180"/>
                  </a:lnTo>
                  <a:lnTo>
                    <a:pt x="548373" y="423846"/>
                  </a:lnTo>
                  <a:lnTo>
                    <a:pt x="524757" y="461896"/>
                  </a:lnTo>
                  <a:lnTo>
                    <a:pt x="495732" y="495732"/>
                  </a:lnTo>
                  <a:lnTo>
                    <a:pt x="461896" y="524757"/>
                  </a:lnTo>
                  <a:lnTo>
                    <a:pt x="423846" y="548373"/>
                  </a:lnTo>
                  <a:lnTo>
                    <a:pt x="382180" y="565982"/>
                  </a:lnTo>
                  <a:lnTo>
                    <a:pt x="337496" y="576986"/>
                  </a:lnTo>
                  <a:lnTo>
                    <a:pt x="290393" y="580787"/>
                  </a:lnTo>
                  <a:lnTo>
                    <a:pt x="243290" y="576986"/>
                  </a:lnTo>
                  <a:lnTo>
                    <a:pt x="198606" y="565982"/>
                  </a:lnTo>
                  <a:lnTo>
                    <a:pt x="156940" y="548373"/>
                  </a:lnTo>
                  <a:lnTo>
                    <a:pt x="118890" y="524757"/>
                  </a:lnTo>
                  <a:lnTo>
                    <a:pt x="85054" y="495732"/>
                  </a:lnTo>
                  <a:lnTo>
                    <a:pt x="56029" y="461896"/>
                  </a:lnTo>
                  <a:lnTo>
                    <a:pt x="32413" y="423846"/>
                  </a:lnTo>
                  <a:lnTo>
                    <a:pt x="14804" y="382180"/>
                  </a:lnTo>
                  <a:lnTo>
                    <a:pt x="3800" y="337496"/>
                  </a:lnTo>
                  <a:lnTo>
                    <a:pt x="0" y="290393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067543" y="1532711"/>
            <a:ext cx="7182484" cy="2997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44546A"/>
                </a:solidFill>
                <a:latin typeface="Arial"/>
                <a:cs typeface="Arial"/>
              </a:rPr>
              <a:t>IMPLEMENTACIÓN </a:t>
            </a:r>
            <a:r>
              <a:rPr sz="1800" spc="-5" dirty="0">
                <a:solidFill>
                  <a:srgbClr val="44546A"/>
                </a:solidFill>
                <a:latin typeface="Arial"/>
                <a:cs typeface="Arial"/>
              </a:rPr>
              <a:t>DE</a:t>
            </a:r>
            <a:r>
              <a:rPr sz="1800" spc="-8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546A"/>
                </a:solidFill>
                <a:latin typeface="Arial"/>
                <a:cs typeface="Arial"/>
              </a:rPr>
              <a:t>ACCIONES</a:t>
            </a:r>
            <a:r>
              <a:rPr sz="1800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546A"/>
                </a:solidFill>
                <a:latin typeface="Arial"/>
                <a:cs typeface="Arial"/>
              </a:rPr>
              <a:t>DEL</a:t>
            </a:r>
            <a:r>
              <a:rPr sz="1800" spc="-4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4546A"/>
                </a:solidFill>
                <a:latin typeface="Arial"/>
                <a:cs typeface="Arial"/>
              </a:rPr>
              <a:t>MODELO</a:t>
            </a:r>
            <a:r>
              <a:rPr sz="1800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546A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546A"/>
                </a:solidFill>
                <a:latin typeface="Arial"/>
                <a:cs typeface="Arial"/>
              </a:rPr>
              <a:t>INTEGRIDAD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370" y="2948599"/>
            <a:ext cx="1304025" cy="3010022"/>
          </a:xfrm>
          <a:prstGeom prst="rect">
            <a:avLst/>
          </a:prstGeom>
        </p:spPr>
      </p:pic>
      <p:sp>
        <p:nvSpPr>
          <p:cNvPr id="37" name="Rectángulo 36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38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 descr="C:\Users\UGEL\Downloads\WhatsApp Image 2023-01-26 at 5.59.51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515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1054" y="2489056"/>
            <a:ext cx="5666509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i="1" spc="-15" dirty="0">
                <a:solidFill>
                  <a:srgbClr val="44A3C0"/>
                </a:solidFill>
              </a:rPr>
              <a:t>GRACIAS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77112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5975" y="6120725"/>
            <a:ext cx="58794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(Artículo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5" dirty="0">
                <a:latin typeface="Arial MT"/>
                <a:cs typeface="Arial MT"/>
              </a:rPr>
              <a:t> de </a:t>
            </a:r>
            <a:r>
              <a:rPr sz="1400" dirty="0">
                <a:latin typeface="Arial MT"/>
                <a:cs typeface="Arial MT"/>
              </a:rPr>
              <a:t>la </a:t>
            </a:r>
            <a:r>
              <a:rPr sz="1400" spc="-5" dirty="0">
                <a:latin typeface="Arial MT"/>
                <a:cs typeface="Arial MT"/>
              </a:rPr>
              <a:t>Ley 27815, Ley del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Código de Ética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5" dirty="0">
                <a:latin typeface="Arial MT"/>
                <a:cs typeface="Arial MT"/>
              </a:rPr>
              <a:t> Función Púbica)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5942" y="2689697"/>
            <a:ext cx="8181365" cy="304268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76189" y="2765941"/>
            <a:ext cx="6250940" cy="2578100"/>
          </a:xfrm>
          <a:prstGeom prst="rect">
            <a:avLst/>
          </a:prstGeom>
        </p:spPr>
        <p:txBody>
          <a:bodyPr vert="horz" wrap="square" lIns="0" tIns="285750" rIns="0" bIns="0" rtlCol="0">
            <a:spAutoFit/>
          </a:bodyPr>
          <a:lstStyle/>
          <a:p>
            <a:pPr marL="575945" algn="ctr">
              <a:spcBef>
                <a:spcPts val="2250"/>
              </a:spcBef>
            </a:pPr>
            <a:r>
              <a:rPr sz="3200" b="1" spc="-5" dirty="0">
                <a:solidFill>
                  <a:schemeClr val="bg1"/>
                </a:solidFill>
                <a:latin typeface="Calibri"/>
                <a:cs typeface="Calibri"/>
              </a:rPr>
              <a:t>¿Qué</a:t>
            </a:r>
            <a:r>
              <a:rPr sz="32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r>
              <a:rPr sz="3200"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sz="32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chemeClr val="bg1"/>
                </a:solidFill>
                <a:latin typeface="Calibri"/>
                <a:cs typeface="Calibri"/>
              </a:rPr>
              <a:t>Función</a:t>
            </a:r>
            <a:r>
              <a:rPr sz="3200" b="1" spc="-10" dirty="0">
                <a:solidFill>
                  <a:schemeClr val="bg1"/>
                </a:solidFill>
                <a:latin typeface="Calibri"/>
                <a:cs typeface="Calibri"/>
              </a:rPr>
              <a:t> Pública?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2899"/>
              </a:lnSpc>
              <a:spcBef>
                <a:spcPts val="1340"/>
              </a:spcBef>
              <a:tabLst>
                <a:tab pos="1115695" algn="l"/>
                <a:tab pos="1659889" algn="l"/>
                <a:tab pos="2224405" algn="l"/>
                <a:tab pos="3561079" algn="l"/>
                <a:tab pos="4104640" algn="l"/>
              </a:tabLst>
            </a:pPr>
            <a:r>
              <a:rPr sz="2100" spc="-50" dirty="0">
                <a:solidFill>
                  <a:schemeClr val="bg1"/>
                </a:solidFill>
                <a:latin typeface="Calibri"/>
                <a:cs typeface="Calibri"/>
              </a:rPr>
              <a:t>Toda</a:t>
            </a:r>
            <a:r>
              <a:rPr sz="2100" spc="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chemeClr val="bg1"/>
                </a:solidFill>
                <a:latin typeface="Calibri"/>
                <a:cs typeface="Calibri"/>
              </a:rPr>
              <a:t>actividad</a:t>
            </a:r>
            <a:r>
              <a:rPr sz="21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chemeClr val="bg1"/>
                </a:solidFill>
                <a:latin typeface="Calibri"/>
                <a:cs typeface="Calibri"/>
              </a:rPr>
              <a:t>temporal</a:t>
            </a:r>
            <a:r>
              <a:rPr sz="2100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1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chemeClr val="bg1"/>
                </a:solidFill>
                <a:latin typeface="Calibri"/>
                <a:cs typeface="Calibri"/>
              </a:rPr>
              <a:t>permanente,</a:t>
            </a:r>
            <a:r>
              <a:rPr sz="21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chemeClr val="bg1"/>
                </a:solidFill>
                <a:latin typeface="Calibri"/>
                <a:cs typeface="Calibri"/>
              </a:rPr>
              <a:t>remunerada</a:t>
            </a:r>
            <a:r>
              <a:rPr sz="21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chemeClr val="bg1"/>
                </a:solidFill>
                <a:latin typeface="Calibri"/>
                <a:cs typeface="Calibri"/>
              </a:rPr>
              <a:t>u </a:t>
            </a:r>
            <a:r>
              <a:rPr sz="2100" spc="-459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chemeClr val="bg1"/>
                </a:solidFill>
                <a:latin typeface="Calibri"/>
                <a:cs typeface="Calibri"/>
              </a:rPr>
              <a:t>honoraria,</a:t>
            </a:r>
            <a:r>
              <a:rPr sz="2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chemeClr val="bg1"/>
                </a:solidFill>
                <a:latin typeface="Calibri"/>
                <a:cs typeface="Calibri"/>
              </a:rPr>
              <a:t>realizada </a:t>
            </a:r>
            <a:r>
              <a:rPr sz="2100" dirty="0">
                <a:solidFill>
                  <a:schemeClr val="bg1"/>
                </a:solidFill>
                <a:latin typeface="Calibri"/>
                <a:cs typeface="Calibri"/>
              </a:rPr>
              <a:t>por</a:t>
            </a:r>
            <a:r>
              <a:rPr sz="21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chemeClr val="bg1"/>
                </a:solidFill>
                <a:latin typeface="Calibri"/>
                <a:cs typeface="Calibri"/>
              </a:rPr>
              <a:t>una</a:t>
            </a:r>
            <a:r>
              <a:rPr sz="2100" spc="-10" dirty="0">
                <a:solidFill>
                  <a:schemeClr val="bg1"/>
                </a:solidFill>
                <a:latin typeface="Calibri"/>
                <a:cs typeface="Calibri"/>
              </a:rPr>
              <a:t> persona</a:t>
            </a:r>
            <a:r>
              <a:rPr sz="2100" dirty="0">
                <a:solidFill>
                  <a:schemeClr val="bg1"/>
                </a:solidFill>
                <a:latin typeface="Calibri"/>
                <a:cs typeface="Calibri"/>
              </a:rPr>
              <a:t> en</a:t>
            </a:r>
            <a:r>
              <a:rPr sz="21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chemeClr val="bg1"/>
                </a:solidFill>
                <a:latin typeface="Calibri"/>
                <a:cs typeface="Calibri"/>
              </a:rPr>
              <a:t>nombre</a:t>
            </a:r>
            <a:r>
              <a:rPr sz="2100" dirty="0">
                <a:solidFill>
                  <a:schemeClr val="bg1"/>
                </a:solidFill>
                <a:latin typeface="Calibri"/>
                <a:cs typeface="Calibri"/>
              </a:rPr>
              <a:t> o</a:t>
            </a:r>
            <a:r>
              <a:rPr sz="21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chemeClr val="bg1"/>
                </a:solidFill>
                <a:latin typeface="Calibri"/>
                <a:cs typeface="Calibri"/>
              </a:rPr>
              <a:t>al </a:t>
            </a:r>
            <a:r>
              <a:rPr sz="21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chemeClr val="bg1"/>
                </a:solidFill>
                <a:latin typeface="Calibri"/>
                <a:cs typeface="Calibri"/>
              </a:rPr>
              <a:t>servicio	</a:t>
            </a:r>
            <a:r>
              <a:rPr sz="2100" spc="-5" dirty="0">
                <a:solidFill>
                  <a:schemeClr val="bg1"/>
                </a:solidFill>
                <a:latin typeface="Calibri"/>
                <a:cs typeface="Calibri"/>
              </a:rPr>
              <a:t>de	las	entidades	de	</a:t>
            </a:r>
            <a:r>
              <a:rPr sz="2100" spc="5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endParaRPr sz="21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1947545">
              <a:lnSpc>
                <a:spcPts val="2500"/>
              </a:lnSpc>
              <a:spcBef>
                <a:spcPts val="75"/>
              </a:spcBef>
              <a:tabLst>
                <a:tab pos="1777364" algn="l"/>
                <a:tab pos="2755900" algn="l"/>
                <a:tab pos="3162935" algn="l"/>
              </a:tabLst>
            </a:pPr>
            <a:r>
              <a:rPr sz="2100" spc="-5" dirty="0">
                <a:solidFill>
                  <a:schemeClr val="bg1"/>
                </a:solidFill>
                <a:latin typeface="Calibri"/>
                <a:cs typeface="Calibri"/>
              </a:rPr>
              <a:t>Adm</a:t>
            </a:r>
            <a:r>
              <a:rPr sz="2100" spc="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100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100" spc="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100" spc="-2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100" spc="-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100" spc="-4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100" spc="-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100" spc="-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100" spc="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100" dirty="0">
                <a:solidFill>
                  <a:schemeClr val="bg1"/>
                </a:solidFill>
                <a:latin typeface="Calibri"/>
                <a:cs typeface="Calibri"/>
              </a:rPr>
              <a:t>ón	P</a:t>
            </a:r>
            <a:r>
              <a:rPr sz="2100" spc="-5" dirty="0">
                <a:solidFill>
                  <a:schemeClr val="bg1"/>
                </a:solidFill>
                <a:latin typeface="Calibri"/>
                <a:cs typeface="Calibri"/>
              </a:rPr>
              <a:t>úb</a:t>
            </a:r>
            <a:r>
              <a:rPr sz="2100" spc="5" dirty="0">
                <a:solidFill>
                  <a:schemeClr val="bg1"/>
                </a:solidFill>
                <a:latin typeface="Calibri"/>
                <a:cs typeface="Calibri"/>
              </a:rPr>
              <a:t>li</a:t>
            </a:r>
            <a:r>
              <a:rPr sz="2100" spc="-2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100" spc="-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100" dirty="0">
                <a:solidFill>
                  <a:schemeClr val="bg1"/>
                </a:solidFill>
                <a:latin typeface="Calibri"/>
                <a:cs typeface="Calibri"/>
              </a:rPr>
              <a:t>,	</a:t>
            </a:r>
            <a:r>
              <a:rPr sz="2100" spc="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100" dirty="0">
                <a:solidFill>
                  <a:schemeClr val="bg1"/>
                </a:solidFill>
                <a:latin typeface="Calibri"/>
                <a:cs typeface="Calibri"/>
              </a:rPr>
              <a:t>n	</a:t>
            </a:r>
            <a:r>
              <a:rPr sz="2100" spc="-5" dirty="0">
                <a:solidFill>
                  <a:schemeClr val="bg1"/>
                </a:solidFill>
                <a:latin typeface="Calibri"/>
                <a:cs typeface="Calibri"/>
              </a:rPr>
              <a:t>cua</a:t>
            </a:r>
            <a:r>
              <a:rPr sz="2100" spc="5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100" spc="-5" dirty="0">
                <a:solidFill>
                  <a:schemeClr val="bg1"/>
                </a:solidFill>
                <a:latin typeface="Calibri"/>
                <a:cs typeface="Calibri"/>
              </a:rPr>
              <a:t>qu</a:t>
            </a:r>
            <a:r>
              <a:rPr sz="2100" spc="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1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100" spc="-4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100" dirty="0">
                <a:solidFill>
                  <a:schemeClr val="bg1"/>
                </a:solidFill>
                <a:latin typeface="Calibri"/>
                <a:cs typeface="Calibri"/>
              </a:rPr>
              <a:t>a  </a:t>
            </a:r>
            <a:r>
              <a:rPr sz="2100" spc="-5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chemeClr val="bg1"/>
                </a:solidFill>
                <a:latin typeface="Calibri"/>
                <a:cs typeface="Calibri"/>
              </a:rPr>
              <a:t>sus</a:t>
            </a:r>
            <a:r>
              <a:rPr sz="2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chemeClr val="bg1"/>
                </a:solidFill>
                <a:latin typeface="Calibri"/>
                <a:cs typeface="Calibri"/>
              </a:rPr>
              <a:t>niveles</a:t>
            </a:r>
            <a:r>
              <a:rPr sz="2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chemeClr val="bg1"/>
                </a:solidFill>
                <a:latin typeface="Calibri"/>
                <a:cs typeface="Calibri"/>
              </a:rPr>
              <a:t>jerárquicos.</a:t>
            </a:r>
            <a:endParaRPr sz="2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63802" y="1775292"/>
            <a:ext cx="300228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4546A"/>
                </a:solidFill>
              </a:rPr>
              <a:t>Función</a:t>
            </a:r>
            <a:r>
              <a:rPr sz="3600" spc="-65" dirty="0">
                <a:solidFill>
                  <a:srgbClr val="44546A"/>
                </a:solidFill>
              </a:rPr>
              <a:t> </a:t>
            </a:r>
            <a:r>
              <a:rPr sz="3600" spc="-5" dirty="0">
                <a:solidFill>
                  <a:srgbClr val="44546A"/>
                </a:solidFill>
              </a:rPr>
              <a:t>Pública</a:t>
            </a:r>
            <a:endParaRPr sz="3600" dirty="0"/>
          </a:p>
        </p:txBody>
      </p:sp>
      <p:pic>
        <p:nvPicPr>
          <p:cNvPr id="6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7346" y="2972741"/>
            <a:ext cx="1338928" cy="346319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1028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C:\Users\UGEL\Downloads\WhatsApp Image 2023-01-26 at 5.59.51 PM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06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6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637" y="5728948"/>
            <a:ext cx="114300" cy="508634"/>
          </a:xfrm>
          <a:custGeom>
            <a:avLst/>
            <a:gdLst/>
            <a:ahLst/>
            <a:cxnLst/>
            <a:rect l="l" t="t" r="r" b="b"/>
            <a:pathLst>
              <a:path w="114300" h="508635">
                <a:moveTo>
                  <a:pt x="57148" y="470110"/>
                </a:moveTo>
                <a:lnTo>
                  <a:pt x="49733" y="471607"/>
                </a:lnTo>
                <a:lnTo>
                  <a:pt x="43678" y="475690"/>
                </a:lnTo>
                <a:lnTo>
                  <a:pt x="39595" y="481745"/>
                </a:lnTo>
                <a:lnTo>
                  <a:pt x="38098" y="489160"/>
                </a:lnTo>
                <a:lnTo>
                  <a:pt x="39595" y="496613"/>
                </a:lnTo>
                <a:lnTo>
                  <a:pt x="43678" y="502669"/>
                </a:lnTo>
                <a:lnTo>
                  <a:pt x="49733" y="506751"/>
                </a:lnTo>
                <a:lnTo>
                  <a:pt x="57148" y="508248"/>
                </a:lnTo>
                <a:lnTo>
                  <a:pt x="64564" y="506751"/>
                </a:lnTo>
                <a:lnTo>
                  <a:pt x="70619" y="502669"/>
                </a:lnTo>
                <a:lnTo>
                  <a:pt x="74701" y="496613"/>
                </a:lnTo>
                <a:lnTo>
                  <a:pt x="76198" y="489198"/>
                </a:lnTo>
                <a:lnTo>
                  <a:pt x="74701" y="481745"/>
                </a:lnTo>
                <a:lnTo>
                  <a:pt x="70619" y="475690"/>
                </a:lnTo>
                <a:lnTo>
                  <a:pt x="64564" y="471607"/>
                </a:lnTo>
                <a:lnTo>
                  <a:pt x="57148" y="470110"/>
                </a:lnTo>
                <a:close/>
              </a:path>
              <a:path w="114300" h="508635">
                <a:moveTo>
                  <a:pt x="57150" y="393872"/>
                </a:moveTo>
                <a:lnTo>
                  <a:pt x="49734" y="395369"/>
                </a:lnTo>
                <a:lnTo>
                  <a:pt x="43679" y="399451"/>
                </a:lnTo>
                <a:lnTo>
                  <a:pt x="39596" y="405507"/>
                </a:lnTo>
                <a:lnTo>
                  <a:pt x="38100" y="412922"/>
                </a:lnTo>
                <a:lnTo>
                  <a:pt x="39596" y="420375"/>
                </a:lnTo>
                <a:lnTo>
                  <a:pt x="43679" y="426431"/>
                </a:lnTo>
                <a:lnTo>
                  <a:pt x="49734" y="430513"/>
                </a:lnTo>
                <a:lnTo>
                  <a:pt x="57150" y="432010"/>
                </a:lnTo>
                <a:lnTo>
                  <a:pt x="64564" y="430513"/>
                </a:lnTo>
                <a:lnTo>
                  <a:pt x="70620" y="426431"/>
                </a:lnTo>
                <a:lnTo>
                  <a:pt x="74702" y="420375"/>
                </a:lnTo>
                <a:lnTo>
                  <a:pt x="76200" y="412960"/>
                </a:lnTo>
                <a:lnTo>
                  <a:pt x="74702" y="405507"/>
                </a:lnTo>
                <a:lnTo>
                  <a:pt x="70620" y="399451"/>
                </a:lnTo>
                <a:lnTo>
                  <a:pt x="64564" y="395369"/>
                </a:lnTo>
                <a:lnTo>
                  <a:pt x="57150" y="393872"/>
                </a:lnTo>
                <a:close/>
              </a:path>
              <a:path w="114300" h="508635">
                <a:moveTo>
                  <a:pt x="57150" y="317634"/>
                </a:moveTo>
                <a:lnTo>
                  <a:pt x="49735" y="319131"/>
                </a:lnTo>
                <a:lnTo>
                  <a:pt x="43679" y="323213"/>
                </a:lnTo>
                <a:lnTo>
                  <a:pt x="39597" y="329269"/>
                </a:lnTo>
                <a:lnTo>
                  <a:pt x="38100" y="336684"/>
                </a:lnTo>
                <a:lnTo>
                  <a:pt x="39596" y="344137"/>
                </a:lnTo>
                <a:lnTo>
                  <a:pt x="43679" y="350192"/>
                </a:lnTo>
                <a:lnTo>
                  <a:pt x="49734" y="354275"/>
                </a:lnTo>
                <a:lnTo>
                  <a:pt x="57150" y="355772"/>
                </a:lnTo>
                <a:lnTo>
                  <a:pt x="64564" y="354275"/>
                </a:lnTo>
                <a:lnTo>
                  <a:pt x="70620" y="350192"/>
                </a:lnTo>
                <a:lnTo>
                  <a:pt x="74702" y="344137"/>
                </a:lnTo>
                <a:lnTo>
                  <a:pt x="76200" y="336722"/>
                </a:lnTo>
                <a:lnTo>
                  <a:pt x="74702" y="329269"/>
                </a:lnTo>
                <a:lnTo>
                  <a:pt x="70620" y="323213"/>
                </a:lnTo>
                <a:lnTo>
                  <a:pt x="64564" y="319131"/>
                </a:lnTo>
                <a:lnTo>
                  <a:pt x="57150" y="317634"/>
                </a:lnTo>
                <a:close/>
              </a:path>
              <a:path w="114300" h="508635">
                <a:moveTo>
                  <a:pt x="57150" y="241396"/>
                </a:moveTo>
                <a:lnTo>
                  <a:pt x="49735" y="242893"/>
                </a:lnTo>
                <a:lnTo>
                  <a:pt x="43679" y="246975"/>
                </a:lnTo>
                <a:lnTo>
                  <a:pt x="39597" y="253031"/>
                </a:lnTo>
                <a:lnTo>
                  <a:pt x="38100" y="260446"/>
                </a:lnTo>
                <a:lnTo>
                  <a:pt x="39597" y="267899"/>
                </a:lnTo>
                <a:lnTo>
                  <a:pt x="43679" y="273954"/>
                </a:lnTo>
                <a:lnTo>
                  <a:pt x="49735" y="278037"/>
                </a:lnTo>
                <a:lnTo>
                  <a:pt x="57150" y="279534"/>
                </a:lnTo>
                <a:lnTo>
                  <a:pt x="64564" y="278037"/>
                </a:lnTo>
                <a:lnTo>
                  <a:pt x="70620" y="273954"/>
                </a:lnTo>
                <a:lnTo>
                  <a:pt x="74702" y="267899"/>
                </a:lnTo>
                <a:lnTo>
                  <a:pt x="76200" y="260484"/>
                </a:lnTo>
                <a:lnTo>
                  <a:pt x="74702" y="253031"/>
                </a:lnTo>
                <a:lnTo>
                  <a:pt x="70620" y="246975"/>
                </a:lnTo>
                <a:lnTo>
                  <a:pt x="64564" y="242893"/>
                </a:lnTo>
                <a:lnTo>
                  <a:pt x="57150" y="241396"/>
                </a:lnTo>
                <a:close/>
              </a:path>
              <a:path w="114300" h="508635">
                <a:moveTo>
                  <a:pt x="57150" y="165158"/>
                </a:moveTo>
                <a:lnTo>
                  <a:pt x="49735" y="166655"/>
                </a:lnTo>
                <a:lnTo>
                  <a:pt x="43679" y="170737"/>
                </a:lnTo>
                <a:lnTo>
                  <a:pt x="39597" y="176792"/>
                </a:lnTo>
                <a:lnTo>
                  <a:pt x="38100" y="184208"/>
                </a:lnTo>
                <a:lnTo>
                  <a:pt x="39597" y="191661"/>
                </a:lnTo>
                <a:lnTo>
                  <a:pt x="43679" y="197716"/>
                </a:lnTo>
                <a:lnTo>
                  <a:pt x="49735" y="201799"/>
                </a:lnTo>
                <a:lnTo>
                  <a:pt x="57150" y="203296"/>
                </a:lnTo>
                <a:lnTo>
                  <a:pt x="64564" y="201799"/>
                </a:lnTo>
                <a:lnTo>
                  <a:pt x="70620" y="197716"/>
                </a:lnTo>
                <a:lnTo>
                  <a:pt x="74702" y="191661"/>
                </a:lnTo>
                <a:lnTo>
                  <a:pt x="76200" y="184246"/>
                </a:lnTo>
                <a:lnTo>
                  <a:pt x="74702" y="176792"/>
                </a:lnTo>
                <a:lnTo>
                  <a:pt x="70620" y="170737"/>
                </a:lnTo>
                <a:lnTo>
                  <a:pt x="64564" y="166655"/>
                </a:lnTo>
                <a:lnTo>
                  <a:pt x="57150" y="165158"/>
                </a:lnTo>
                <a:close/>
              </a:path>
              <a:path w="114300" h="508635">
                <a:moveTo>
                  <a:pt x="38619" y="110559"/>
                </a:moveTo>
                <a:lnTo>
                  <a:pt x="39597" y="115423"/>
                </a:lnTo>
                <a:lnTo>
                  <a:pt x="43679" y="121478"/>
                </a:lnTo>
                <a:lnTo>
                  <a:pt x="49735" y="125561"/>
                </a:lnTo>
                <a:lnTo>
                  <a:pt x="57150" y="127058"/>
                </a:lnTo>
                <a:lnTo>
                  <a:pt x="64564" y="125561"/>
                </a:lnTo>
                <a:lnTo>
                  <a:pt x="70620" y="121478"/>
                </a:lnTo>
                <a:lnTo>
                  <a:pt x="74702" y="115423"/>
                </a:lnTo>
                <a:lnTo>
                  <a:pt x="74929" y="114300"/>
                </a:lnTo>
                <a:lnTo>
                  <a:pt x="57150" y="114300"/>
                </a:lnTo>
                <a:lnTo>
                  <a:pt x="38619" y="110559"/>
                </a:lnTo>
                <a:close/>
              </a:path>
              <a:path w="114300" h="508635">
                <a:moveTo>
                  <a:pt x="57150" y="88920"/>
                </a:moveTo>
                <a:lnTo>
                  <a:pt x="49735" y="90417"/>
                </a:lnTo>
                <a:lnTo>
                  <a:pt x="43679" y="94499"/>
                </a:lnTo>
                <a:lnTo>
                  <a:pt x="39597" y="100554"/>
                </a:lnTo>
                <a:lnTo>
                  <a:pt x="38100" y="107970"/>
                </a:lnTo>
                <a:lnTo>
                  <a:pt x="38619" y="110559"/>
                </a:lnTo>
                <a:lnTo>
                  <a:pt x="57150" y="114300"/>
                </a:lnTo>
                <a:lnTo>
                  <a:pt x="75685" y="110557"/>
                </a:lnTo>
                <a:lnTo>
                  <a:pt x="76200" y="108008"/>
                </a:lnTo>
                <a:lnTo>
                  <a:pt x="74702" y="100554"/>
                </a:lnTo>
                <a:lnTo>
                  <a:pt x="70620" y="94499"/>
                </a:lnTo>
                <a:lnTo>
                  <a:pt x="64564" y="90417"/>
                </a:lnTo>
                <a:lnTo>
                  <a:pt x="57150" y="88920"/>
                </a:lnTo>
                <a:close/>
              </a:path>
              <a:path w="114300" h="508635">
                <a:moveTo>
                  <a:pt x="75685" y="110557"/>
                </a:moveTo>
                <a:lnTo>
                  <a:pt x="57150" y="114300"/>
                </a:lnTo>
                <a:lnTo>
                  <a:pt x="74929" y="114300"/>
                </a:lnTo>
                <a:lnTo>
                  <a:pt x="75685" y="110557"/>
                </a:lnTo>
                <a:close/>
              </a:path>
              <a:path w="114300" h="508635">
                <a:moveTo>
                  <a:pt x="57150" y="0"/>
                </a:moveTo>
                <a:lnTo>
                  <a:pt x="34904" y="4491"/>
                </a:lnTo>
                <a:lnTo>
                  <a:pt x="16738" y="16739"/>
                </a:lnTo>
                <a:lnTo>
                  <a:pt x="4491" y="34905"/>
                </a:lnTo>
                <a:lnTo>
                  <a:pt x="0" y="57150"/>
                </a:lnTo>
                <a:lnTo>
                  <a:pt x="4491" y="79395"/>
                </a:lnTo>
                <a:lnTo>
                  <a:pt x="16738" y="97561"/>
                </a:lnTo>
                <a:lnTo>
                  <a:pt x="34904" y="109808"/>
                </a:lnTo>
                <a:lnTo>
                  <a:pt x="38619" y="110559"/>
                </a:lnTo>
                <a:lnTo>
                  <a:pt x="38100" y="107970"/>
                </a:lnTo>
                <a:lnTo>
                  <a:pt x="39597" y="100554"/>
                </a:lnTo>
                <a:lnTo>
                  <a:pt x="43679" y="94499"/>
                </a:lnTo>
                <a:lnTo>
                  <a:pt x="49735" y="90417"/>
                </a:lnTo>
                <a:lnTo>
                  <a:pt x="57150" y="88920"/>
                </a:lnTo>
                <a:lnTo>
                  <a:pt x="103387" y="88920"/>
                </a:lnTo>
                <a:lnTo>
                  <a:pt x="109808" y="79395"/>
                </a:lnTo>
                <a:lnTo>
                  <a:pt x="114300" y="57150"/>
                </a:lnTo>
                <a:lnTo>
                  <a:pt x="109808" y="34904"/>
                </a:lnTo>
                <a:lnTo>
                  <a:pt x="97560" y="16738"/>
                </a:lnTo>
                <a:lnTo>
                  <a:pt x="79394" y="4491"/>
                </a:lnTo>
                <a:lnTo>
                  <a:pt x="57150" y="0"/>
                </a:lnTo>
                <a:close/>
              </a:path>
              <a:path w="114300" h="508635">
                <a:moveTo>
                  <a:pt x="103387" y="88920"/>
                </a:moveTo>
                <a:lnTo>
                  <a:pt x="57150" y="88920"/>
                </a:lnTo>
                <a:lnTo>
                  <a:pt x="64564" y="90417"/>
                </a:lnTo>
                <a:lnTo>
                  <a:pt x="70620" y="94499"/>
                </a:lnTo>
                <a:lnTo>
                  <a:pt x="74702" y="100554"/>
                </a:lnTo>
                <a:lnTo>
                  <a:pt x="76200" y="108008"/>
                </a:lnTo>
                <a:lnTo>
                  <a:pt x="75685" y="110557"/>
                </a:lnTo>
                <a:lnTo>
                  <a:pt x="79395" y="109808"/>
                </a:lnTo>
                <a:lnTo>
                  <a:pt x="97561" y="97561"/>
                </a:lnTo>
                <a:lnTo>
                  <a:pt x="103387" y="8892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1224" y="2492877"/>
            <a:ext cx="7633334" cy="1872614"/>
          </a:xfrm>
          <a:custGeom>
            <a:avLst/>
            <a:gdLst/>
            <a:ahLst/>
            <a:cxnLst/>
            <a:rect l="l" t="t" r="r" b="b"/>
            <a:pathLst>
              <a:path w="7633334" h="1872614">
                <a:moveTo>
                  <a:pt x="720610" y="1853069"/>
                </a:moveTo>
                <a:lnTo>
                  <a:pt x="719112" y="1845614"/>
                </a:lnTo>
                <a:lnTo>
                  <a:pt x="715022" y="1839556"/>
                </a:lnTo>
                <a:lnTo>
                  <a:pt x="708964" y="1835480"/>
                </a:lnTo>
                <a:lnTo>
                  <a:pt x="701560" y="1833981"/>
                </a:lnTo>
                <a:lnTo>
                  <a:pt x="694143" y="1835480"/>
                </a:lnTo>
                <a:lnTo>
                  <a:pt x="688086" y="1839556"/>
                </a:lnTo>
                <a:lnTo>
                  <a:pt x="683996" y="1845614"/>
                </a:lnTo>
                <a:lnTo>
                  <a:pt x="682510" y="1853031"/>
                </a:lnTo>
                <a:lnTo>
                  <a:pt x="683996" y="1860486"/>
                </a:lnTo>
                <a:lnTo>
                  <a:pt x="688086" y="1866531"/>
                </a:lnTo>
                <a:lnTo>
                  <a:pt x="694143" y="1870621"/>
                </a:lnTo>
                <a:lnTo>
                  <a:pt x="701560" y="1872119"/>
                </a:lnTo>
                <a:lnTo>
                  <a:pt x="708964" y="1870621"/>
                </a:lnTo>
                <a:lnTo>
                  <a:pt x="715022" y="1866531"/>
                </a:lnTo>
                <a:lnTo>
                  <a:pt x="719112" y="1860486"/>
                </a:lnTo>
                <a:lnTo>
                  <a:pt x="720610" y="1853069"/>
                </a:lnTo>
                <a:close/>
              </a:path>
              <a:path w="7633334" h="1872614">
                <a:moveTo>
                  <a:pt x="720610" y="1776831"/>
                </a:moveTo>
                <a:lnTo>
                  <a:pt x="719112" y="1769376"/>
                </a:lnTo>
                <a:lnTo>
                  <a:pt x="715022" y="1763318"/>
                </a:lnTo>
                <a:lnTo>
                  <a:pt x="708977" y="1759242"/>
                </a:lnTo>
                <a:lnTo>
                  <a:pt x="701560" y="1757743"/>
                </a:lnTo>
                <a:lnTo>
                  <a:pt x="694143" y="1759242"/>
                </a:lnTo>
                <a:lnTo>
                  <a:pt x="688086" y="1763318"/>
                </a:lnTo>
                <a:lnTo>
                  <a:pt x="684009" y="1769376"/>
                </a:lnTo>
                <a:lnTo>
                  <a:pt x="682510" y="1776793"/>
                </a:lnTo>
                <a:lnTo>
                  <a:pt x="684009" y="1784248"/>
                </a:lnTo>
                <a:lnTo>
                  <a:pt x="688086" y="1790293"/>
                </a:lnTo>
                <a:lnTo>
                  <a:pt x="694143" y="1794383"/>
                </a:lnTo>
                <a:lnTo>
                  <a:pt x="701560" y="1795881"/>
                </a:lnTo>
                <a:lnTo>
                  <a:pt x="708977" y="1794383"/>
                </a:lnTo>
                <a:lnTo>
                  <a:pt x="715022" y="1790293"/>
                </a:lnTo>
                <a:lnTo>
                  <a:pt x="719112" y="1784248"/>
                </a:lnTo>
                <a:lnTo>
                  <a:pt x="720610" y="1776831"/>
                </a:lnTo>
                <a:close/>
              </a:path>
              <a:path w="7633334" h="1872614">
                <a:moveTo>
                  <a:pt x="720610" y="1700593"/>
                </a:moveTo>
                <a:lnTo>
                  <a:pt x="719112" y="1693138"/>
                </a:lnTo>
                <a:lnTo>
                  <a:pt x="715022" y="1687080"/>
                </a:lnTo>
                <a:lnTo>
                  <a:pt x="708977" y="1683004"/>
                </a:lnTo>
                <a:lnTo>
                  <a:pt x="701560" y="1681505"/>
                </a:lnTo>
                <a:lnTo>
                  <a:pt x="694143" y="1683004"/>
                </a:lnTo>
                <a:lnTo>
                  <a:pt x="688086" y="1687080"/>
                </a:lnTo>
                <a:lnTo>
                  <a:pt x="684009" y="1693138"/>
                </a:lnTo>
                <a:lnTo>
                  <a:pt x="682510" y="1700555"/>
                </a:lnTo>
                <a:lnTo>
                  <a:pt x="684009" y="1708010"/>
                </a:lnTo>
                <a:lnTo>
                  <a:pt x="688086" y="1714055"/>
                </a:lnTo>
                <a:lnTo>
                  <a:pt x="694143" y="1718144"/>
                </a:lnTo>
                <a:lnTo>
                  <a:pt x="701560" y="1719643"/>
                </a:lnTo>
                <a:lnTo>
                  <a:pt x="708977" y="1718144"/>
                </a:lnTo>
                <a:lnTo>
                  <a:pt x="715022" y="1714055"/>
                </a:lnTo>
                <a:lnTo>
                  <a:pt x="719112" y="1708010"/>
                </a:lnTo>
                <a:lnTo>
                  <a:pt x="720610" y="1700593"/>
                </a:lnTo>
                <a:close/>
              </a:path>
              <a:path w="7633334" h="1872614">
                <a:moveTo>
                  <a:pt x="7632840" y="272148"/>
                </a:moveTo>
                <a:lnTo>
                  <a:pt x="7628458" y="223227"/>
                </a:lnTo>
                <a:lnTo>
                  <a:pt x="7615822" y="177190"/>
                </a:lnTo>
                <a:lnTo>
                  <a:pt x="7595692" y="134785"/>
                </a:lnTo>
                <a:lnTo>
                  <a:pt x="7568844" y="96799"/>
                </a:lnTo>
                <a:lnTo>
                  <a:pt x="7536040" y="64008"/>
                </a:lnTo>
                <a:lnTo>
                  <a:pt x="7498054" y="37160"/>
                </a:lnTo>
                <a:lnTo>
                  <a:pt x="7455662" y="17030"/>
                </a:lnTo>
                <a:lnTo>
                  <a:pt x="7409612" y="4381"/>
                </a:lnTo>
                <a:lnTo>
                  <a:pt x="7360691" y="0"/>
                </a:lnTo>
                <a:lnTo>
                  <a:pt x="272148" y="0"/>
                </a:lnTo>
                <a:lnTo>
                  <a:pt x="223227" y="4381"/>
                </a:lnTo>
                <a:lnTo>
                  <a:pt x="177190" y="17030"/>
                </a:lnTo>
                <a:lnTo>
                  <a:pt x="134785" y="37160"/>
                </a:lnTo>
                <a:lnTo>
                  <a:pt x="96799" y="64008"/>
                </a:lnTo>
                <a:lnTo>
                  <a:pt x="64008" y="96799"/>
                </a:lnTo>
                <a:lnTo>
                  <a:pt x="37147" y="134785"/>
                </a:lnTo>
                <a:lnTo>
                  <a:pt x="17018" y="177190"/>
                </a:lnTo>
                <a:lnTo>
                  <a:pt x="4381" y="223227"/>
                </a:lnTo>
                <a:lnTo>
                  <a:pt x="0" y="272148"/>
                </a:lnTo>
                <a:lnTo>
                  <a:pt x="0" y="1360728"/>
                </a:lnTo>
                <a:lnTo>
                  <a:pt x="4381" y="1409649"/>
                </a:lnTo>
                <a:lnTo>
                  <a:pt x="17018" y="1455686"/>
                </a:lnTo>
                <a:lnTo>
                  <a:pt x="37147" y="1498079"/>
                </a:lnTo>
                <a:lnTo>
                  <a:pt x="64008" y="1536065"/>
                </a:lnTo>
                <a:lnTo>
                  <a:pt x="96799" y="1568869"/>
                </a:lnTo>
                <a:lnTo>
                  <a:pt x="134785" y="1595716"/>
                </a:lnTo>
                <a:lnTo>
                  <a:pt x="177190" y="1615846"/>
                </a:lnTo>
                <a:lnTo>
                  <a:pt x="223227" y="1628495"/>
                </a:lnTo>
                <a:lnTo>
                  <a:pt x="272148" y="1632877"/>
                </a:lnTo>
                <a:lnTo>
                  <a:pt x="684745" y="1632877"/>
                </a:lnTo>
                <a:lnTo>
                  <a:pt x="688086" y="1637817"/>
                </a:lnTo>
                <a:lnTo>
                  <a:pt x="694143" y="1641906"/>
                </a:lnTo>
                <a:lnTo>
                  <a:pt x="701560" y="1643405"/>
                </a:lnTo>
                <a:lnTo>
                  <a:pt x="708977" y="1641906"/>
                </a:lnTo>
                <a:lnTo>
                  <a:pt x="715022" y="1637817"/>
                </a:lnTo>
                <a:lnTo>
                  <a:pt x="718362" y="1632877"/>
                </a:lnTo>
                <a:lnTo>
                  <a:pt x="7360691" y="1632877"/>
                </a:lnTo>
                <a:lnTo>
                  <a:pt x="7409612" y="1628495"/>
                </a:lnTo>
                <a:lnTo>
                  <a:pt x="7455662" y="1615846"/>
                </a:lnTo>
                <a:lnTo>
                  <a:pt x="7498054" y="1595716"/>
                </a:lnTo>
                <a:lnTo>
                  <a:pt x="7536040" y="1568869"/>
                </a:lnTo>
                <a:lnTo>
                  <a:pt x="7568844" y="1536065"/>
                </a:lnTo>
                <a:lnTo>
                  <a:pt x="7595692" y="1498079"/>
                </a:lnTo>
                <a:lnTo>
                  <a:pt x="7615822" y="1455686"/>
                </a:lnTo>
                <a:lnTo>
                  <a:pt x="7628458" y="1409649"/>
                </a:lnTo>
                <a:lnTo>
                  <a:pt x="7632840" y="1360728"/>
                </a:lnTo>
                <a:lnTo>
                  <a:pt x="7632840" y="27214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1580" y="2703062"/>
            <a:ext cx="7348855" cy="11811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0" tIns="45720" rIns="0" bIns="0" rtlCol="0">
            <a:spAutoFit/>
          </a:bodyPr>
          <a:lstStyle/>
          <a:p>
            <a:pPr marL="12700" marR="814705">
              <a:lnSpc>
                <a:spcPts val="1420"/>
              </a:lnSpc>
              <a:spcBef>
                <a:spcPts val="36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Son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obligaciones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trabajadores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y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funcionarios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Estado,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sin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perjuicio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las </a:t>
            </a:r>
            <a:r>
              <a:rPr sz="1400" spc="-3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establecidas en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otras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normas,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siguientes:</a:t>
            </a:r>
            <a:endParaRPr sz="1400" dirty="0">
              <a:latin typeface="Arial MT"/>
              <a:cs typeface="Arial MT"/>
            </a:endParaRPr>
          </a:p>
          <a:p>
            <a:pPr marL="121285" indent="-108585">
              <a:spcBef>
                <a:spcPts val="305"/>
              </a:spcBef>
              <a:buChar char="-"/>
              <a:tabLst>
                <a:tab pos="121285" algn="l"/>
              </a:tabLst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Privilegiar,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cumplimiento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sus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funciones,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satisfacción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ciudadano.</a:t>
            </a:r>
            <a:endParaRPr sz="1400" dirty="0">
              <a:latin typeface="Arial MT"/>
              <a:cs typeface="Arial MT"/>
            </a:endParaRPr>
          </a:p>
          <a:p>
            <a:pPr marL="121285" indent="-108585">
              <a:spcBef>
                <a:spcPts val="315"/>
              </a:spcBef>
              <a:buChar char="-"/>
              <a:tabLst>
                <a:tab pos="121285" algn="l"/>
                <a:tab pos="6475095" algn="l"/>
              </a:tabLst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Brindar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r>
              <a:rPr sz="1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ciudadano</a:t>
            </a:r>
            <a:r>
              <a:rPr sz="1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un</a:t>
            </a:r>
            <a:r>
              <a:rPr sz="1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servicio</a:t>
            </a:r>
            <a:r>
              <a:rPr sz="1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imparcial,</a:t>
            </a:r>
            <a:r>
              <a:rPr sz="1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oportuno,</a:t>
            </a:r>
            <a:r>
              <a:rPr sz="1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confiable,</a:t>
            </a:r>
            <a:r>
              <a:rPr sz="1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predecible</a:t>
            </a:r>
            <a:r>
              <a:rPr sz="1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de	bajo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costo.</a:t>
            </a:r>
            <a:endParaRPr sz="1400" dirty="0">
              <a:latin typeface="Arial MT"/>
              <a:cs typeface="Arial MT"/>
            </a:endParaRPr>
          </a:p>
          <a:p>
            <a:pPr marL="121285" indent="-108585">
              <a:spcBef>
                <a:spcPts val="335"/>
              </a:spcBef>
              <a:buChar char="-"/>
              <a:tabLst>
                <a:tab pos="121285" algn="l"/>
              </a:tabLst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Otorgar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información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requerida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forma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oportuna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a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ciudadanos.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6059" y="4246875"/>
            <a:ext cx="4977765" cy="3333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69850" marR="5080" indent="-57150">
              <a:lnSpc>
                <a:spcPts val="11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100" spc="-5" dirty="0">
                <a:latin typeface="Arial MT"/>
                <a:cs typeface="Arial MT"/>
              </a:rPr>
              <a:t>Artículo </a:t>
            </a:r>
            <a:r>
              <a:rPr sz="1100" dirty="0">
                <a:latin typeface="Arial MT"/>
                <a:cs typeface="Arial MT"/>
              </a:rPr>
              <a:t>11 de la Ley </a:t>
            </a:r>
            <a:r>
              <a:rPr sz="1100" spc="-5" dirty="0">
                <a:latin typeface="Arial MT"/>
                <a:cs typeface="Arial MT"/>
              </a:rPr>
              <a:t>N° </a:t>
            </a:r>
            <a:r>
              <a:rPr sz="1100" dirty="0">
                <a:latin typeface="Arial MT"/>
                <a:cs typeface="Arial MT"/>
              </a:rPr>
              <a:t>27658, Ley Marco de Modernización de la </a:t>
            </a:r>
            <a:r>
              <a:rPr sz="1100" spc="-5" dirty="0">
                <a:latin typeface="Arial MT"/>
                <a:cs typeface="Arial MT"/>
              </a:rPr>
              <a:t>Gestión </a:t>
            </a:r>
            <a:r>
              <a:rPr sz="1100" dirty="0">
                <a:latin typeface="Arial MT"/>
                <a:cs typeface="Arial MT"/>
              </a:rPr>
              <a:t>del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Estado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38474" y="4942961"/>
            <a:ext cx="7633334" cy="925194"/>
          </a:xfrm>
          <a:custGeom>
            <a:avLst/>
            <a:gdLst/>
            <a:ahLst/>
            <a:cxnLst/>
            <a:rect l="l" t="t" r="r" b="b"/>
            <a:pathLst>
              <a:path w="7633334" h="925195">
                <a:moveTo>
                  <a:pt x="7478697" y="0"/>
                </a:moveTo>
                <a:lnTo>
                  <a:pt x="154151" y="0"/>
                </a:lnTo>
                <a:lnTo>
                  <a:pt x="105427" y="7858"/>
                </a:lnTo>
                <a:lnTo>
                  <a:pt x="63111" y="29742"/>
                </a:lnTo>
                <a:lnTo>
                  <a:pt x="29742" y="63111"/>
                </a:lnTo>
                <a:lnTo>
                  <a:pt x="7858" y="105427"/>
                </a:lnTo>
                <a:lnTo>
                  <a:pt x="0" y="154151"/>
                </a:lnTo>
                <a:lnTo>
                  <a:pt x="0" y="770750"/>
                </a:lnTo>
                <a:lnTo>
                  <a:pt x="7858" y="819474"/>
                </a:lnTo>
                <a:lnTo>
                  <a:pt x="29742" y="861790"/>
                </a:lnTo>
                <a:lnTo>
                  <a:pt x="63111" y="895159"/>
                </a:lnTo>
                <a:lnTo>
                  <a:pt x="105427" y="917042"/>
                </a:lnTo>
                <a:lnTo>
                  <a:pt x="154151" y="924901"/>
                </a:lnTo>
                <a:lnTo>
                  <a:pt x="7478697" y="924901"/>
                </a:lnTo>
                <a:lnTo>
                  <a:pt x="7527420" y="917042"/>
                </a:lnTo>
                <a:lnTo>
                  <a:pt x="7569736" y="895159"/>
                </a:lnTo>
                <a:lnTo>
                  <a:pt x="7603105" y="861790"/>
                </a:lnTo>
                <a:lnTo>
                  <a:pt x="7624988" y="819474"/>
                </a:lnTo>
                <a:lnTo>
                  <a:pt x="7632847" y="770750"/>
                </a:lnTo>
                <a:lnTo>
                  <a:pt x="7632847" y="154151"/>
                </a:lnTo>
                <a:lnTo>
                  <a:pt x="7624988" y="105427"/>
                </a:lnTo>
                <a:lnTo>
                  <a:pt x="7603105" y="63111"/>
                </a:lnTo>
                <a:lnTo>
                  <a:pt x="7569736" y="29742"/>
                </a:lnTo>
                <a:lnTo>
                  <a:pt x="7527420" y="7858"/>
                </a:lnTo>
                <a:lnTo>
                  <a:pt x="7478697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97017" y="5226807"/>
            <a:ext cx="7349490" cy="4159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385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entidades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Poder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Ejecutivo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ejercen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con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imparcialidad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y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neutralidad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poderes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que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le </a:t>
            </a:r>
            <a:r>
              <a:rPr sz="1400" spc="-3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han sido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conferidos.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6317" y="6118348"/>
            <a:ext cx="5552440" cy="3333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69850" marR="5080" indent="-57150">
              <a:lnSpc>
                <a:spcPts val="11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100" spc="-5" dirty="0">
                <a:latin typeface="Arial MT"/>
                <a:cs typeface="Arial MT"/>
              </a:rPr>
              <a:t>Inciso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4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artículo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 del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Título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Preliminar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Ley </a:t>
            </a:r>
            <a:r>
              <a:rPr sz="1100" spc="-5" dirty="0">
                <a:latin typeface="Arial MT"/>
                <a:cs typeface="Arial MT"/>
              </a:rPr>
              <a:t>N°.</a:t>
            </a:r>
            <a:r>
              <a:rPr sz="1100" dirty="0">
                <a:latin typeface="Arial MT"/>
                <a:cs typeface="Arial MT"/>
              </a:rPr>
              <a:t> 29158, Ley </a:t>
            </a:r>
            <a:r>
              <a:rPr sz="1100" spc="-5" dirty="0">
                <a:latin typeface="Arial MT"/>
                <a:cs typeface="Arial MT"/>
              </a:rPr>
              <a:t>Orgánica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Poder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Ejecutivo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93737" y="4288790"/>
            <a:ext cx="724535" cy="114300"/>
          </a:xfrm>
          <a:custGeom>
            <a:avLst/>
            <a:gdLst/>
            <a:ahLst/>
            <a:cxnLst/>
            <a:rect l="l" t="t" r="r" b="b"/>
            <a:pathLst>
              <a:path w="724535" h="114300">
                <a:moveTo>
                  <a:pt x="19050" y="38098"/>
                </a:moveTo>
                <a:lnTo>
                  <a:pt x="11635" y="39595"/>
                </a:lnTo>
                <a:lnTo>
                  <a:pt x="5579" y="43678"/>
                </a:lnTo>
                <a:lnTo>
                  <a:pt x="1497" y="49733"/>
                </a:lnTo>
                <a:lnTo>
                  <a:pt x="0" y="57148"/>
                </a:lnTo>
                <a:lnTo>
                  <a:pt x="1497" y="64563"/>
                </a:lnTo>
                <a:lnTo>
                  <a:pt x="5579" y="70618"/>
                </a:lnTo>
                <a:lnTo>
                  <a:pt x="11635" y="74701"/>
                </a:lnTo>
                <a:lnTo>
                  <a:pt x="19088" y="76198"/>
                </a:lnTo>
                <a:lnTo>
                  <a:pt x="26503" y="74701"/>
                </a:lnTo>
                <a:lnTo>
                  <a:pt x="32558" y="70618"/>
                </a:lnTo>
                <a:lnTo>
                  <a:pt x="36641" y="64563"/>
                </a:lnTo>
                <a:lnTo>
                  <a:pt x="38138" y="57148"/>
                </a:lnTo>
                <a:lnTo>
                  <a:pt x="36641" y="49733"/>
                </a:lnTo>
                <a:lnTo>
                  <a:pt x="32558" y="43678"/>
                </a:lnTo>
                <a:lnTo>
                  <a:pt x="26503" y="39595"/>
                </a:lnTo>
                <a:lnTo>
                  <a:pt x="19050" y="38098"/>
                </a:lnTo>
                <a:close/>
              </a:path>
              <a:path w="724535" h="114300">
                <a:moveTo>
                  <a:pt x="95288" y="38098"/>
                </a:moveTo>
                <a:lnTo>
                  <a:pt x="87873" y="39595"/>
                </a:lnTo>
                <a:lnTo>
                  <a:pt x="81817" y="43678"/>
                </a:lnTo>
                <a:lnTo>
                  <a:pt x="77735" y="49733"/>
                </a:lnTo>
                <a:lnTo>
                  <a:pt x="76238" y="57148"/>
                </a:lnTo>
                <a:lnTo>
                  <a:pt x="77735" y="64564"/>
                </a:lnTo>
                <a:lnTo>
                  <a:pt x="81817" y="70619"/>
                </a:lnTo>
                <a:lnTo>
                  <a:pt x="87873" y="74701"/>
                </a:lnTo>
                <a:lnTo>
                  <a:pt x="95326" y="76198"/>
                </a:lnTo>
                <a:lnTo>
                  <a:pt x="102741" y="74701"/>
                </a:lnTo>
                <a:lnTo>
                  <a:pt x="108796" y="70619"/>
                </a:lnTo>
                <a:lnTo>
                  <a:pt x="112879" y="64564"/>
                </a:lnTo>
                <a:lnTo>
                  <a:pt x="114376" y="57148"/>
                </a:lnTo>
                <a:lnTo>
                  <a:pt x="112879" y="49733"/>
                </a:lnTo>
                <a:lnTo>
                  <a:pt x="108796" y="43678"/>
                </a:lnTo>
                <a:lnTo>
                  <a:pt x="102741" y="39595"/>
                </a:lnTo>
                <a:lnTo>
                  <a:pt x="95288" y="38098"/>
                </a:lnTo>
                <a:close/>
              </a:path>
              <a:path w="724535" h="114300">
                <a:moveTo>
                  <a:pt x="171527" y="38098"/>
                </a:moveTo>
                <a:lnTo>
                  <a:pt x="164111" y="39595"/>
                </a:lnTo>
                <a:lnTo>
                  <a:pt x="158056" y="43678"/>
                </a:lnTo>
                <a:lnTo>
                  <a:pt x="153973" y="49733"/>
                </a:lnTo>
                <a:lnTo>
                  <a:pt x="152476" y="57148"/>
                </a:lnTo>
                <a:lnTo>
                  <a:pt x="153973" y="64564"/>
                </a:lnTo>
                <a:lnTo>
                  <a:pt x="158055" y="70619"/>
                </a:lnTo>
                <a:lnTo>
                  <a:pt x="164111" y="74701"/>
                </a:lnTo>
                <a:lnTo>
                  <a:pt x="171564" y="76198"/>
                </a:lnTo>
                <a:lnTo>
                  <a:pt x="178979" y="74701"/>
                </a:lnTo>
                <a:lnTo>
                  <a:pt x="185035" y="70619"/>
                </a:lnTo>
                <a:lnTo>
                  <a:pt x="189117" y="64564"/>
                </a:lnTo>
                <a:lnTo>
                  <a:pt x="190614" y="57148"/>
                </a:lnTo>
                <a:lnTo>
                  <a:pt x="189117" y="49733"/>
                </a:lnTo>
                <a:lnTo>
                  <a:pt x="185035" y="43678"/>
                </a:lnTo>
                <a:lnTo>
                  <a:pt x="178979" y="39595"/>
                </a:lnTo>
                <a:lnTo>
                  <a:pt x="171527" y="38098"/>
                </a:lnTo>
                <a:close/>
              </a:path>
              <a:path w="724535" h="114300">
                <a:moveTo>
                  <a:pt x="247764" y="38098"/>
                </a:moveTo>
                <a:lnTo>
                  <a:pt x="240349" y="39595"/>
                </a:lnTo>
                <a:lnTo>
                  <a:pt x="234294" y="43678"/>
                </a:lnTo>
                <a:lnTo>
                  <a:pt x="230211" y="49733"/>
                </a:lnTo>
                <a:lnTo>
                  <a:pt x="228714" y="57148"/>
                </a:lnTo>
                <a:lnTo>
                  <a:pt x="230211" y="64564"/>
                </a:lnTo>
                <a:lnTo>
                  <a:pt x="234294" y="70619"/>
                </a:lnTo>
                <a:lnTo>
                  <a:pt x="240349" y="74701"/>
                </a:lnTo>
                <a:lnTo>
                  <a:pt x="247802" y="76198"/>
                </a:lnTo>
                <a:lnTo>
                  <a:pt x="255217" y="74701"/>
                </a:lnTo>
                <a:lnTo>
                  <a:pt x="261273" y="70619"/>
                </a:lnTo>
                <a:lnTo>
                  <a:pt x="265355" y="64564"/>
                </a:lnTo>
                <a:lnTo>
                  <a:pt x="266852" y="57148"/>
                </a:lnTo>
                <a:lnTo>
                  <a:pt x="265355" y="49733"/>
                </a:lnTo>
                <a:lnTo>
                  <a:pt x="261273" y="43678"/>
                </a:lnTo>
                <a:lnTo>
                  <a:pt x="255217" y="39595"/>
                </a:lnTo>
                <a:lnTo>
                  <a:pt x="247764" y="38098"/>
                </a:lnTo>
                <a:close/>
              </a:path>
              <a:path w="724535" h="114300">
                <a:moveTo>
                  <a:pt x="324002" y="38100"/>
                </a:moveTo>
                <a:lnTo>
                  <a:pt x="316587" y="39596"/>
                </a:lnTo>
                <a:lnTo>
                  <a:pt x="310532" y="43679"/>
                </a:lnTo>
                <a:lnTo>
                  <a:pt x="306449" y="49734"/>
                </a:lnTo>
                <a:lnTo>
                  <a:pt x="304952" y="57150"/>
                </a:lnTo>
                <a:lnTo>
                  <a:pt x="306449" y="64564"/>
                </a:lnTo>
                <a:lnTo>
                  <a:pt x="310532" y="70620"/>
                </a:lnTo>
                <a:lnTo>
                  <a:pt x="316587" y="74702"/>
                </a:lnTo>
                <a:lnTo>
                  <a:pt x="324040" y="76200"/>
                </a:lnTo>
                <a:lnTo>
                  <a:pt x="331456" y="74702"/>
                </a:lnTo>
                <a:lnTo>
                  <a:pt x="337511" y="70620"/>
                </a:lnTo>
                <a:lnTo>
                  <a:pt x="341593" y="64564"/>
                </a:lnTo>
                <a:lnTo>
                  <a:pt x="343090" y="57150"/>
                </a:lnTo>
                <a:lnTo>
                  <a:pt x="341593" y="49734"/>
                </a:lnTo>
                <a:lnTo>
                  <a:pt x="337511" y="43679"/>
                </a:lnTo>
                <a:lnTo>
                  <a:pt x="331456" y="39596"/>
                </a:lnTo>
                <a:lnTo>
                  <a:pt x="324002" y="38100"/>
                </a:lnTo>
                <a:close/>
              </a:path>
              <a:path w="724535" h="114300">
                <a:moveTo>
                  <a:pt x="400240" y="38100"/>
                </a:moveTo>
                <a:lnTo>
                  <a:pt x="392825" y="39596"/>
                </a:lnTo>
                <a:lnTo>
                  <a:pt x="386770" y="43679"/>
                </a:lnTo>
                <a:lnTo>
                  <a:pt x="382687" y="49734"/>
                </a:lnTo>
                <a:lnTo>
                  <a:pt x="381190" y="57150"/>
                </a:lnTo>
                <a:lnTo>
                  <a:pt x="382687" y="64564"/>
                </a:lnTo>
                <a:lnTo>
                  <a:pt x="386770" y="70620"/>
                </a:lnTo>
                <a:lnTo>
                  <a:pt x="392825" y="74702"/>
                </a:lnTo>
                <a:lnTo>
                  <a:pt x="400278" y="76200"/>
                </a:lnTo>
                <a:lnTo>
                  <a:pt x="407694" y="74702"/>
                </a:lnTo>
                <a:lnTo>
                  <a:pt x="413749" y="70620"/>
                </a:lnTo>
                <a:lnTo>
                  <a:pt x="417831" y="64564"/>
                </a:lnTo>
                <a:lnTo>
                  <a:pt x="419328" y="57150"/>
                </a:lnTo>
                <a:lnTo>
                  <a:pt x="417831" y="49734"/>
                </a:lnTo>
                <a:lnTo>
                  <a:pt x="413749" y="43679"/>
                </a:lnTo>
                <a:lnTo>
                  <a:pt x="407694" y="39596"/>
                </a:lnTo>
                <a:lnTo>
                  <a:pt x="400240" y="38100"/>
                </a:lnTo>
                <a:close/>
              </a:path>
              <a:path w="724535" h="114300">
                <a:moveTo>
                  <a:pt x="476478" y="38100"/>
                </a:moveTo>
                <a:lnTo>
                  <a:pt x="469063" y="39596"/>
                </a:lnTo>
                <a:lnTo>
                  <a:pt x="463008" y="43679"/>
                </a:lnTo>
                <a:lnTo>
                  <a:pt x="458925" y="49734"/>
                </a:lnTo>
                <a:lnTo>
                  <a:pt x="457428" y="57150"/>
                </a:lnTo>
                <a:lnTo>
                  <a:pt x="458925" y="64564"/>
                </a:lnTo>
                <a:lnTo>
                  <a:pt x="463008" y="70620"/>
                </a:lnTo>
                <a:lnTo>
                  <a:pt x="469063" y="74702"/>
                </a:lnTo>
                <a:lnTo>
                  <a:pt x="476516" y="76200"/>
                </a:lnTo>
                <a:lnTo>
                  <a:pt x="483932" y="74702"/>
                </a:lnTo>
                <a:lnTo>
                  <a:pt x="489987" y="70620"/>
                </a:lnTo>
                <a:lnTo>
                  <a:pt x="494069" y="64564"/>
                </a:lnTo>
                <a:lnTo>
                  <a:pt x="495566" y="57150"/>
                </a:lnTo>
                <a:lnTo>
                  <a:pt x="494069" y="49734"/>
                </a:lnTo>
                <a:lnTo>
                  <a:pt x="489987" y="43679"/>
                </a:lnTo>
                <a:lnTo>
                  <a:pt x="483932" y="39596"/>
                </a:lnTo>
                <a:lnTo>
                  <a:pt x="476478" y="38100"/>
                </a:lnTo>
                <a:close/>
              </a:path>
              <a:path w="724535" h="114300">
                <a:moveTo>
                  <a:pt x="552716" y="38100"/>
                </a:moveTo>
                <a:lnTo>
                  <a:pt x="545301" y="39597"/>
                </a:lnTo>
                <a:lnTo>
                  <a:pt x="539246" y="43679"/>
                </a:lnTo>
                <a:lnTo>
                  <a:pt x="535163" y="49735"/>
                </a:lnTo>
                <a:lnTo>
                  <a:pt x="533666" y="57150"/>
                </a:lnTo>
                <a:lnTo>
                  <a:pt x="535163" y="64564"/>
                </a:lnTo>
                <a:lnTo>
                  <a:pt x="539246" y="70620"/>
                </a:lnTo>
                <a:lnTo>
                  <a:pt x="545301" y="74702"/>
                </a:lnTo>
                <a:lnTo>
                  <a:pt x="552754" y="76200"/>
                </a:lnTo>
                <a:lnTo>
                  <a:pt x="560170" y="74702"/>
                </a:lnTo>
                <a:lnTo>
                  <a:pt x="566225" y="70620"/>
                </a:lnTo>
                <a:lnTo>
                  <a:pt x="570307" y="64564"/>
                </a:lnTo>
                <a:lnTo>
                  <a:pt x="571804" y="57150"/>
                </a:lnTo>
                <a:lnTo>
                  <a:pt x="570307" y="49735"/>
                </a:lnTo>
                <a:lnTo>
                  <a:pt x="566225" y="43679"/>
                </a:lnTo>
                <a:lnTo>
                  <a:pt x="560170" y="39597"/>
                </a:lnTo>
                <a:lnTo>
                  <a:pt x="552716" y="38100"/>
                </a:lnTo>
                <a:close/>
              </a:path>
              <a:path w="724535" h="114300">
                <a:moveTo>
                  <a:pt x="611497" y="64707"/>
                </a:moveTo>
                <a:lnTo>
                  <a:pt x="614463" y="79395"/>
                </a:lnTo>
                <a:lnTo>
                  <a:pt x="626710" y="97561"/>
                </a:lnTo>
                <a:lnTo>
                  <a:pt x="644876" y="109808"/>
                </a:lnTo>
                <a:lnTo>
                  <a:pt x="667122" y="114300"/>
                </a:lnTo>
                <a:lnTo>
                  <a:pt x="689367" y="109808"/>
                </a:lnTo>
                <a:lnTo>
                  <a:pt x="707533" y="97561"/>
                </a:lnTo>
                <a:lnTo>
                  <a:pt x="719781" y="79395"/>
                </a:lnTo>
                <a:lnTo>
                  <a:pt x="720426" y="76200"/>
                </a:lnTo>
                <a:lnTo>
                  <a:pt x="628992" y="76200"/>
                </a:lnTo>
                <a:lnTo>
                  <a:pt x="621539" y="74702"/>
                </a:lnTo>
                <a:lnTo>
                  <a:pt x="615484" y="70620"/>
                </a:lnTo>
                <a:lnTo>
                  <a:pt x="611497" y="64707"/>
                </a:lnTo>
                <a:close/>
              </a:path>
              <a:path w="724535" h="114300">
                <a:moveTo>
                  <a:pt x="628954" y="38100"/>
                </a:moveTo>
                <a:lnTo>
                  <a:pt x="621539" y="39597"/>
                </a:lnTo>
                <a:lnTo>
                  <a:pt x="615484" y="43679"/>
                </a:lnTo>
                <a:lnTo>
                  <a:pt x="611497" y="49592"/>
                </a:lnTo>
                <a:lnTo>
                  <a:pt x="609972" y="57150"/>
                </a:lnTo>
                <a:lnTo>
                  <a:pt x="611497" y="64707"/>
                </a:lnTo>
                <a:lnTo>
                  <a:pt x="615484" y="70620"/>
                </a:lnTo>
                <a:lnTo>
                  <a:pt x="621539" y="74702"/>
                </a:lnTo>
                <a:lnTo>
                  <a:pt x="628992" y="76200"/>
                </a:lnTo>
                <a:lnTo>
                  <a:pt x="636408" y="74702"/>
                </a:lnTo>
                <a:lnTo>
                  <a:pt x="642463" y="70620"/>
                </a:lnTo>
                <a:lnTo>
                  <a:pt x="646545" y="64564"/>
                </a:lnTo>
                <a:lnTo>
                  <a:pt x="648042" y="57150"/>
                </a:lnTo>
                <a:lnTo>
                  <a:pt x="646545" y="49735"/>
                </a:lnTo>
                <a:lnTo>
                  <a:pt x="642463" y="43679"/>
                </a:lnTo>
                <a:lnTo>
                  <a:pt x="636408" y="39597"/>
                </a:lnTo>
                <a:lnTo>
                  <a:pt x="628954" y="38100"/>
                </a:lnTo>
                <a:close/>
              </a:path>
              <a:path w="724535" h="114300">
                <a:moveTo>
                  <a:pt x="720426" y="38100"/>
                </a:moveTo>
                <a:lnTo>
                  <a:pt x="628954" y="38100"/>
                </a:lnTo>
                <a:lnTo>
                  <a:pt x="636408" y="39597"/>
                </a:lnTo>
                <a:lnTo>
                  <a:pt x="642463" y="43679"/>
                </a:lnTo>
                <a:lnTo>
                  <a:pt x="646545" y="49735"/>
                </a:lnTo>
                <a:lnTo>
                  <a:pt x="648042" y="57150"/>
                </a:lnTo>
                <a:lnTo>
                  <a:pt x="646545" y="64564"/>
                </a:lnTo>
                <a:lnTo>
                  <a:pt x="642463" y="70620"/>
                </a:lnTo>
                <a:lnTo>
                  <a:pt x="636408" y="74702"/>
                </a:lnTo>
                <a:lnTo>
                  <a:pt x="628992" y="76200"/>
                </a:lnTo>
                <a:lnTo>
                  <a:pt x="720426" y="76200"/>
                </a:lnTo>
                <a:lnTo>
                  <a:pt x="724272" y="57150"/>
                </a:lnTo>
                <a:lnTo>
                  <a:pt x="720426" y="38100"/>
                </a:lnTo>
                <a:close/>
              </a:path>
              <a:path w="724535" h="114300">
                <a:moveTo>
                  <a:pt x="611497" y="49592"/>
                </a:moveTo>
                <a:lnTo>
                  <a:pt x="611401" y="49735"/>
                </a:lnTo>
                <a:lnTo>
                  <a:pt x="609904" y="57150"/>
                </a:lnTo>
                <a:lnTo>
                  <a:pt x="611401" y="64564"/>
                </a:lnTo>
                <a:lnTo>
                  <a:pt x="611497" y="64707"/>
                </a:lnTo>
                <a:lnTo>
                  <a:pt x="609972" y="57150"/>
                </a:lnTo>
                <a:lnTo>
                  <a:pt x="611497" y="49592"/>
                </a:lnTo>
                <a:close/>
              </a:path>
              <a:path w="724535" h="114300">
                <a:moveTo>
                  <a:pt x="667122" y="0"/>
                </a:moveTo>
                <a:lnTo>
                  <a:pt x="644877" y="4491"/>
                </a:lnTo>
                <a:lnTo>
                  <a:pt x="626711" y="16738"/>
                </a:lnTo>
                <a:lnTo>
                  <a:pt x="614463" y="34904"/>
                </a:lnTo>
                <a:lnTo>
                  <a:pt x="611497" y="49592"/>
                </a:lnTo>
                <a:lnTo>
                  <a:pt x="615484" y="43679"/>
                </a:lnTo>
                <a:lnTo>
                  <a:pt x="621539" y="39597"/>
                </a:lnTo>
                <a:lnTo>
                  <a:pt x="628954" y="38100"/>
                </a:lnTo>
                <a:lnTo>
                  <a:pt x="720426" y="38100"/>
                </a:lnTo>
                <a:lnTo>
                  <a:pt x="719781" y="34904"/>
                </a:lnTo>
                <a:lnTo>
                  <a:pt x="707533" y="16738"/>
                </a:lnTo>
                <a:lnTo>
                  <a:pt x="689367" y="4491"/>
                </a:lnTo>
                <a:lnTo>
                  <a:pt x="667122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93737" y="6160997"/>
            <a:ext cx="724535" cy="114300"/>
          </a:xfrm>
          <a:custGeom>
            <a:avLst/>
            <a:gdLst/>
            <a:ahLst/>
            <a:cxnLst/>
            <a:rect l="l" t="t" r="r" b="b"/>
            <a:pathLst>
              <a:path w="724535" h="114300">
                <a:moveTo>
                  <a:pt x="19050" y="38100"/>
                </a:moveTo>
                <a:lnTo>
                  <a:pt x="11635" y="39596"/>
                </a:lnTo>
                <a:lnTo>
                  <a:pt x="5579" y="43679"/>
                </a:lnTo>
                <a:lnTo>
                  <a:pt x="1497" y="49734"/>
                </a:lnTo>
                <a:lnTo>
                  <a:pt x="0" y="57150"/>
                </a:lnTo>
                <a:lnTo>
                  <a:pt x="1497" y="64564"/>
                </a:lnTo>
                <a:lnTo>
                  <a:pt x="5579" y="70620"/>
                </a:lnTo>
                <a:lnTo>
                  <a:pt x="11635" y="74702"/>
                </a:lnTo>
                <a:lnTo>
                  <a:pt x="19088" y="76200"/>
                </a:lnTo>
                <a:lnTo>
                  <a:pt x="26503" y="74702"/>
                </a:lnTo>
                <a:lnTo>
                  <a:pt x="32558" y="70620"/>
                </a:lnTo>
                <a:lnTo>
                  <a:pt x="36641" y="64564"/>
                </a:lnTo>
                <a:lnTo>
                  <a:pt x="38138" y="57150"/>
                </a:lnTo>
                <a:lnTo>
                  <a:pt x="36641" y="49734"/>
                </a:lnTo>
                <a:lnTo>
                  <a:pt x="32558" y="43679"/>
                </a:lnTo>
                <a:lnTo>
                  <a:pt x="26503" y="39596"/>
                </a:lnTo>
                <a:lnTo>
                  <a:pt x="19050" y="38100"/>
                </a:lnTo>
                <a:close/>
              </a:path>
              <a:path w="724535" h="114300">
                <a:moveTo>
                  <a:pt x="95288" y="38100"/>
                </a:moveTo>
                <a:lnTo>
                  <a:pt x="87873" y="39596"/>
                </a:lnTo>
                <a:lnTo>
                  <a:pt x="81817" y="43679"/>
                </a:lnTo>
                <a:lnTo>
                  <a:pt x="77735" y="49734"/>
                </a:lnTo>
                <a:lnTo>
                  <a:pt x="76238" y="57150"/>
                </a:lnTo>
                <a:lnTo>
                  <a:pt x="77735" y="64564"/>
                </a:lnTo>
                <a:lnTo>
                  <a:pt x="81817" y="70620"/>
                </a:lnTo>
                <a:lnTo>
                  <a:pt x="87873" y="74702"/>
                </a:lnTo>
                <a:lnTo>
                  <a:pt x="95326" y="76200"/>
                </a:lnTo>
                <a:lnTo>
                  <a:pt x="102741" y="74702"/>
                </a:lnTo>
                <a:lnTo>
                  <a:pt x="108796" y="70620"/>
                </a:lnTo>
                <a:lnTo>
                  <a:pt x="112879" y="64564"/>
                </a:lnTo>
                <a:lnTo>
                  <a:pt x="114376" y="57150"/>
                </a:lnTo>
                <a:lnTo>
                  <a:pt x="112879" y="49734"/>
                </a:lnTo>
                <a:lnTo>
                  <a:pt x="108796" y="43679"/>
                </a:lnTo>
                <a:lnTo>
                  <a:pt x="102741" y="39596"/>
                </a:lnTo>
                <a:lnTo>
                  <a:pt x="95288" y="38100"/>
                </a:lnTo>
                <a:close/>
              </a:path>
              <a:path w="724535" h="114300">
                <a:moveTo>
                  <a:pt x="171527" y="38100"/>
                </a:moveTo>
                <a:lnTo>
                  <a:pt x="164111" y="39597"/>
                </a:lnTo>
                <a:lnTo>
                  <a:pt x="158056" y="43679"/>
                </a:lnTo>
                <a:lnTo>
                  <a:pt x="153973" y="49735"/>
                </a:lnTo>
                <a:lnTo>
                  <a:pt x="152476" y="57150"/>
                </a:lnTo>
                <a:lnTo>
                  <a:pt x="153973" y="64564"/>
                </a:lnTo>
                <a:lnTo>
                  <a:pt x="158055" y="70620"/>
                </a:lnTo>
                <a:lnTo>
                  <a:pt x="164111" y="74702"/>
                </a:lnTo>
                <a:lnTo>
                  <a:pt x="171564" y="76200"/>
                </a:lnTo>
                <a:lnTo>
                  <a:pt x="178979" y="74702"/>
                </a:lnTo>
                <a:lnTo>
                  <a:pt x="185035" y="70620"/>
                </a:lnTo>
                <a:lnTo>
                  <a:pt x="189117" y="64564"/>
                </a:lnTo>
                <a:lnTo>
                  <a:pt x="190614" y="57150"/>
                </a:lnTo>
                <a:lnTo>
                  <a:pt x="189117" y="49735"/>
                </a:lnTo>
                <a:lnTo>
                  <a:pt x="185035" y="43679"/>
                </a:lnTo>
                <a:lnTo>
                  <a:pt x="178979" y="39597"/>
                </a:lnTo>
                <a:lnTo>
                  <a:pt x="171527" y="38100"/>
                </a:lnTo>
                <a:close/>
              </a:path>
              <a:path w="724535" h="114300">
                <a:moveTo>
                  <a:pt x="247764" y="38100"/>
                </a:moveTo>
                <a:lnTo>
                  <a:pt x="240349" y="39597"/>
                </a:lnTo>
                <a:lnTo>
                  <a:pt x="234294" y="43679"/>
                </a:lnTo>
                <a:lnTo>
                  <a:pt x="230211" y="49735"/>
                </a:lnTo>
                <a:lnTo>
                  <a:pt x="228714" y="57150"/>
                </a:lnTo>
                <a:lnTo>
                  <a:pt x="230211" y="64564"/>
                </a:lnTo>
                <a:lnTo>
                  <a:pt x="234294" y="70620"/>
                </a:lnTo>
                <a:lnTo>
                  <a:pt x="240349" y="74702"/>
                </a:lnTo>
                <a:lnTo>
                  <a:pt x="247802" y="76200"/>
                </a:lnTo>
                <a:lnTo>
                  <a:pt x="255217" y="74702"/>
                </a:lnTo>
                <a:lnTo>
                  <a:pt x="261273" y="70620"/>
                </a:lnTo>
                <a:lnTo>
                  <a:pt x="265355" y="64564"/>
                </a:lnTo>
                <a:lnTo>
                  <a:pt x="266852" y="57150"/>
                </a:lnTo>
                <a:lnTo>
                  <a:pt x="265355" y="49735"/>
                </a:lnTo>
                <a:lnTo>
                  <a:pt x="261273" y="43679"/>
                </a:lnTo>
                <a:lnTo>
                  <a:pt x="255217" y="39597"/>
                </a:lnTo>
                <a:lnTo>
                  <a:pt x="247764" y="38100"/>
                </a:lnTo>
                <a:close/>
              </a:path>
              <a:path w="724535" h="114300">
                <a:moveTo>
                  <a:pt x="324002" y="38100"/>
                </a:moveTo>
                <a:lnTo>
                  <a:pt x="316587" y="39597"/>
                </a:lnTo>
                <a:lnTo>
                  <a:pt x="310532" y="43679"/>
                </a:lnTo>
                <a:lnTo>
                  <a:pt x="306449" y="49735"/>
                </a:lnTo>
                <a:lnTo>
                  <a:pt x="304952" y="57150"/>
                </a:lnTo>
                <a:lnTo>
                  <a:pt x="306449" y="64564"/>
                </a:lnTo>
                <a:lnTo>
                  <a:pt x="310532" y="70620"/>
                </a:lnTo>
                <a:lnTo>
                  <a:pt x="316587" y="74702"/>
                </a:lnTo>
                <a:lnTo>
                  <a:pt x="324040" y="76200"/>
                </a:lnTo>
                <a:lnTo>
                  <a:pt x="331456" y="74702"/>
                </a:lnTo>
                <a:lnTo>
                  <a:pt x="337511" y="70620"/>
                </a:lnTo>
                <a:lnTo>
                  <a:pt x="341593" y="64564"/>
                </a:lnTo>
                <a:lnTo>
                  <a:pt x="343090" y="57150"/>
                </a:lnTo>
                <a:lnTo>
                  <a:pt x="341593" y="49735"/>
                </a:lnTo>
                <a:lnTo>
                  <a:pt x="337511" y="43679"/>
                </a:lnTo>
                <a:lnTo>
                  <a:pt x="331456" y="39597"/>
                </a:lnTo>
                <a:lnTo>
                  <a:pt x="324002" y="38100"/>
                </a:lnTo>
                <a:close/>
              </a:path>
              <a:path w="724535" h="114300">
                <a:moveTo>
                  <a:pt x="400240" y="38100"/>
                </a:moveTo>
                <a:lnTo>
                  <a:pt x="392825" y="39597"/>
                </a:lnTo>
                <a:lnTo>
                  <a:pt x="386770" y="43679"/>
                </a:lnTo>
                <a:lnTo>
                  <a:pt x="382687" y="49735"/>
                </a:lnTo>
                <a:lnTo>
                  <a:pt x="381190" y="57150"/>
                </a:lnTo>
                <a:lnTo>
                  <a:pt x="382687" y="64564"/>
                </a:lnTo>
                <a:lnTo>
                  <a:pt x="386770" y="70620"/>
                </a:lnTo>
                <a:lnTo>
                  <a:pt x="392825" y="74702"/>
                </a:lnTo>
                <a:lnTo>
                  <a:pt x="400278" y="76200"/>
                </a:lnTo>
                <a:lnTo>
                  <a:pt x="407694" y="74702"/>
                </a:lnTo>
                <a:lnTo>
                  <a:pt x="413749" y="70620"/>
                </a:lnTo>
                <a:lnTo>
                  <a:pt x="417831" y="64564"/>
                </a:lnTo>
                <a:lnTo>
                  <a:pt x="419328" y="57150"/>
                </a:lnTo>
                <a:lnTo>
                  <a:pt x="417831" y="49735"/>
                </a:lnTo>
                <a:lnTo>
                  <a:pt x="413749" y="43679"/>
                </a:lnTo>
                <a:lnTo>
                  <a:pt x="407694" y="39597"/>
                </a:lnTo>
                <a:lnTo>
                  <a:pt x="400240" y="38100"/>
                </a:lnTo>
                <a:close/>
              </a:path>
              <a:path w="724535" h="114300">
                <a:moveTo>
                  <a:pt x="476478" y="38100"/>
                </a:moveTo>
                <a:lnTo>
                  <a:pt x="469063" y="39597"/>
                </a:lnTo>
                <a:lnTo>
                  <a:pt x="463008" y="43679"/>
                </a:lnTo>
                <a:lnTo>
                  <a:pt x="458925" y="49735"/>
                </a:lnTo>
                <a:lnTo>
                  <a:pt x="457428" y="57150"/>
                </a:lnTo>
                <a:lnTo>
                  <a:pt x="458925" y="64564"/>
                </a:lnTo>
                <a:lnTo>
                  <a:pt x="463008" y="70620"/>
                </a:lnTo>
                <a:lnTo>
                  <a:pt x="469063" y="74702"/>
                </a:lnTo>
                <a:lnTo>
                  <a:pt x="476516" y="76200"/>
                </a:lnTo>
                <a:lnTo>
                  <a:pt x="483932" y="74702"/>
                </a:lnTo>
                <a:lnTo>
                  <a:pt x="489987" y="70620"/>
                </a:lnTo>
                <a:lnTo>
                  <a:pt x="494069" y="64564"/>
                </a:lnTo>
                <a:lnTo>
                  <a:pt x="495566" y="57150"/>
                </a:lnTo>
                <a:lnTo>
                  <a:pt x="494069" y="49735"/>
                </a:lnTo>
                <a:lnTo>
                  <a:pt x="489987" y="43679"/>
                </a:lnTo>
                <a:lnTo>
                  <a:pt x="483932" y="39597"/>
                </a:lnTo>
                <a:lnTo>
                  <a:pt x="476478" y="38100"/>
                </a:lnTo>
                <a:close/>
              </a:path>
              <a:path w="724535" h="114300">
                <a:moveTo>
                  <a:pt x="552716" y="38100"/>
                </a:moveTo>
                <a:lnTo>
                  <a:pt x="545301" y="39597"/>
                </a:lnTo>
                <a:lnTo>
                  <a:pt x="539246" y="43679"/>
                </a:lnTo>
                <a:lnTo>
                  <a:pt x="535163" y="49735"/>
                </a:lnTo>
                <a:lnTo>
                  <a:pt x="533666" y="57150"/>
                </a:lnTo>
                <a:lnTo>
                  <a:pt x="535163" y="64565"/>
                </a:lnTo>
                <a:lnTo>
                  <a:pt x="539246" y="70620"/>
                </a:lnTo>
                <a:lnTo>
                  <a:pt x="545301" y="74703"/>
                </a:lnTo>
                <a:lnTo>
                  <a:pt x="552754" y="76200"/>
                </a:lnTo>
                <a:lnTo>
                  <a:pt x="560170" y="74703"/>
                </a:lnTo>
                <a:lnTo>
                  <a:pt x="566225" y="70620"/>
                </a:lnTo>
                <a:lnTo>
                  <a:pt x="570307" y="64565"/>
                </a:lnTo>
                <a:lnTo>
                  <a:pt x="571804" y="57150"/>
                </a:lnTo>
                <a:lnTo>
                  <a:pt x="570307" y="49735"/>
                </a:lnTo>
                <a:lnTo>
                  <a:pt x="566225" y="43679"/>
                </a:lnTo>
                <a:lnTo>
                  <a:pt x="560170" y="39597"/>
                </a:lnTo>
                <a:lnTo>
                  <a:pt x="552716" y="38100"/>
                </a:lnTo>
                <a:close/>
              </a:path>
              <a:path w="724535" h="114300">
                <a:moveTo>
                  <a:pt x="611497" y="64708"/>
                </a:moveTo>
                <a:lnTo>
                  <a:pt x="614463" y="79395"/>
                </a:lnTo>
                <a:lnTo>
                  <a:pt x="626710" y="97561"/>
                </a:lnTo>
                <a:lnTo>
                  <a:pt x="644876" y="109808"/>
                </a:lnTo>
                <a:lnTo>
                  <a:pt x="667122" y="114300"/>
                </a:lnTo>
                <a:lnTo>
                  <a:pt x="689367" y="109808"/>
                </a:lnTo>
                <a:lnTo>
                  <a:pt x="707533" y="97561"/>
                </a:lnTo>
                <a:lnTo>
                  <a:pt x="719781" y="79395"/>
                </a:lnTo>
                <a:lnTo>
                  <a:pt x="720426" y="76200"/>
                </a:lnTo>
                <a:lnTo>
                  <a:pt x="628992" y="76200"/>
                </a:lnTo>
                <a:lnTo>
                  <a:pt x="621539" y="74703"/>
                </a:lnTo>
                <a:lnTo>
                  <a:pt x="615484" y="70620"/>
                </a:lnTo>
                <a:lnTo>
                  <a:pt x="611497" y="64708"/>
                </a:lnTo>
                <a:close/>
              </a:path>
              <a:path w="724535" h="114300">
                <a:moveTo>
                  <a:pt x="628954" y="38100"/>
                </a:moveTo>
                <a:lnTo>
                  <a:pt x="621539" y="39597"/>
                </a:lnTo>
                <a:lnTo>
                  <a:pt x="615484" y="43679"/>
                </a:lnTo>
                <a:lnTo>
                  <a:pt x="611497" y="49592"/>
                </a:lnTo>
                <a:lnTo>
                  <a:pt x="609972" y="57150"/>
                </a:lnTo>
                <a:lnTo>
                  <a:pt x="611497" y="64708"/>
                </a:lnTo>
                <a:lnTo>
                  <a:pt x="615484" y="70620"/>
                </a:lnTo>
                <a:lnTo>
                  <a:pt x="621539" y="74703"/>
                </a:lnTo>
                <a:lnTo>
                  <a:pt x="628992" y="76200"/>
                </a:lnTo>
                <a:lnTo>
                  <a:pt x="636408" y="74703"/>
                </a:lnTo>
                <a:lnTo>
                  <a:pt x="642463" y="70620"/>
                </a:lnTo>
                <a:lnTo>
                  <a:pt x="646545" y="64565"/>
                </a:lnTo>
                <a:lnTo>
                  <a:pt x="648042" y="57150"/>
                </a:lnTo>
                <a:lnTo>
                  <a:pt x="646545" y="49735"/>
                </a:lnTo>
                <a:lnTo>
                  <a:pt x="642463" y="43679"/>
                </a:lnTo>
                <a:lnTo>
                  <a:pt x="636408" y="39597"/>
                </a:lnTo>
                <a:lnTo>
                  <a:pt x="628954" y="38100"/>
                </a:lnTo>
                <a:close/>
              </a:path>
              <a:path w="724535" h="114300">
                <a:moveTo>
                  <a:pt x="720426" y="38100"/>
                </a:moveTo>
                <a:lnTo>
                  <a:pt x="628954" y="38100"/>
                </a:lnTo>
                <a:lnTo>
                  <a:pt x="636408" y="39597"/>
                </a:lnTo>
                <a:lnTo>
                  <a:pt x="642463" y="43679"/>
                </a:lnTo>
                <a:lnTo>
                  <a:pt x="646545" y="49735"/>
                </a:lnTo>
                <a:lnTo>
                  <a:pt x="648042" y="57150"/>
                </a:lnTo>
                <a:lnTo>
                  <a:pt x="646545" y="64565"/>
                </a:lnTo>
                <a:lnTo>
                  <a:pt x="642463" y="70620"/>
                </a:lnTo>
                <a:lnTo>
                  <a:pt x="636408" y="74703"/>
                </a:lnTo>
                <a:lnTo>
                  <a:pt x="628992" y="76200"/>
                </a:lnTo>
                <a:lnTo>
                  <a:pt x="720426" y="76200"/>
                </a:lnTo>
                <a:lnTo>
                  <a:pt x="724272" y="57150"/>
                </a:lnTo>
                <a:lnTo>
                  <a:pt x="720426" y="38100"/>
                </a:lnTo>
                <a:close/>
              </a:path>
              <a:path w="724535" h="114300">
                <a:moveTo>
                  <a:pt x="611497" y="49592"/>
                </a:moveTo>
                <a:lnTo>
                  <a:pt x="611401" y="49735"/>
                </a:lnTo>
                <a:lnTo>
                  <a:pt x="609904" y="57150"/>
                </a:lnTo>
                <a:lnTo>
                  <a:pt x="611401" y="64565"/>
                </a:lnTo>
                <a:lnTo>
                  <a:pt x="611497" y="64708"/>
                </a:lnTo>
                <a:lnTo>
                  <a:pt x="609972" y="57150"/>
                </a:lnTo>
                <a:lnTo>
                  <a:pt x="611497" y="49592"/>
                </a:lnTo>
                <a:close/>
              </a:path>
              <a:path w="724535" h="114300">
                <a:moveTo>
                  <a:pt x="667122" y="0"/>
                </a:moveTo>
                <a:lnTo>
                  <a:pt x="644877" y="4491"/>
                </a:lnTo>
                <a:lnTo>
                  <a:pt x="626711" y="16739"/>
                </a:lnTo>
                <a:lnTo>
                  <a:pt x="614463" y="34905"/>
                </a:lnTo>
                <a:lnTo>
                  <a:pt x="611497" y="49592"/>
                </a:lnTo>
                <a:lnTo>
                  <a:pt x="615484" y="43679"/>
                </a:lnTo>
                <a:lnTo>
                  <a:pt x="621539" y="39597"/>
                </a:lnTo>
                <a:lnTo>
                  <a:pt x="628954" y="38100"/>
                </a:lnTo>
                <a:lnTo>
                  <a:pt x="720426" y="38100"/>
                </a:lnTo>
                <a:lnTo>
                  <a:pt x="719781" y="34905"/>
                </a:lnTo>
                <a:lnTo>
                  <a:pt x="707533" y="16739"/>
                </a:lnTo>
                <a:lnTo>
                  <a:pt x="689367" y="4491"/>
                </a:lnTo>
                <a:lnTo>
                  <a:pt x="66712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08944" y="1779690"/>
            <a:ext cx="300228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4546A"/>
                </a:solidFill>
              </a:rPr>
              <a:t>Función</a:t>
            </a:r>
            <a:r>
              <a:rPr sz="3600" spc="-65" dirty="0">
                <a:solidFill>
                  <a:srgbClr val="44546A"/>
                </a:solidFill>
              </a:rPr>
              <a:t> </a:t>
            </a:r>
            <a:r>
              <a:rPr sz="3600" spc="-5" dirty="0">
                <a:solidFill>
                  <a:srgbClr val="44546A"/>
                </a:solidFill>
              </a:rPr>
              <a:t>Pública</a:t>
            </a:r>
            <a:endParaRPr sz="3600" dirty="0"/>
          </a:p>
        </p:txBody>
      </p:sp>
      <p:pic>
        <p:nvPicPr>
          <p:cNvPr id="1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8864" y="3003385"/>
            <a:ext cx="1304025" cy="301002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15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 descr="C:\Users\UGEL\Downloads\WhatsApp Image 2023-01-26 at 5.59.51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3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6182" y="2552053"/>
            <a:ext cx="8187542" cy="30424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90350" y="2822889"/>
            <a:ext cx="6250940" cy="219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algn="ctr"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Fines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la Función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Pública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  <a:spcBef>
                <a:spcPts val="210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Servir</a:t>
            </a:r>
            <a:r>
              <a:rPr sz="24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Nación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acuerdo</a:t>
            </a:r>
            <a:r>
              <a:rPr sz="24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Constitución</a:t>
            </a:r>
            <a:r>
              <a:rPr sz="24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forma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eficiente,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atendiendo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los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ciudadanos</a:t>
            </a:r>
            <a:endParaRPr sz="2400" dirty="0">
              <a:latin typeface="Calibri"/>
              <a:cs typeface="Calibri"/>
            </a:endParaRPr>
          </a:p>
          <a:p>
            <a:pPr marL="12700" marR="2804795">
              <a:lnSpc>
                <a:spcPct val="1008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adecuado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uso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recursos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públicos.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3029" y="1636754"/>
            <a:ext cx="300228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4546A"/>
                </a:solidFill>
              </a:rPr>
              <a:t>Función</a:t>
            </a:r>
            <a:r>
              <a:rPr sz="3600" spc="-65" dirty="0">
                <a:solidFill>
                  <a:srgbClr val="44546A"/>
                </a:solidFill>
              </a:rPr>
              <a:t> </a:t>
            </a:r>
            <a:r>
              <a:rPr sz="3600" spc="-5" dirty="0">
                <a:solidFill>
                  <a:srgbClr val="44546A"/>
                </a:solidFill>
              </a:rPr>
              <a:t>Pública</a:t>
            </a:r>
            <a:endParaRPr sz="3600" dirty="0"/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2157" y="2718432"/>
            <a:ext cx="1304025" cy="301002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231546" y="235840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solidFill>
                  <a:srgbClr val="002060"/>
                </a:solidFill>
                <a:latin typeface="Arial" panose="020B0604020202020204" pitchFamily="34" charset="0"/>
              </a:rPr>
              <a:t>UNIDAD DE GESTION EDUCATIVA LOCAL SANTA CRUZ</a:t>
            </a:r>
            <a:endParaRPr lang="es-PE" dirty="0">
              <a:solidFill>
                <a:srgbClr val="002060"/>
              </a:solidFill>
            </a:endParaRPr>
          </a:p>
        </p:txBody>
      </p:sp>
      <p:pic>
        <p:nvPicPr>
          <p:cNvPr id="8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57" y="165460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C:\Users\UGEL\Downloads\WhatsApp Image 2023-01-26 at 5.59.51 P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97" y="10319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62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7907" y="3148899"/>
            <a:ext cx="1494484" cy="18939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18252" y="2257412"/>
            <a:ext cx="28524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¿Qué</a:t>
            </a:r>
            <a:r>
              <a:rPr sz="2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logramos?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96249" y="5248007"/>
            <a:ext cx="2448560" cy="783590"/>
          </a:xfrm>
          <a:custGeom>
            <a:avLst/>
            <a:gdLst/>
            <a:ahLst/>
            <a:cxnLst/>
            <a:rect l="l" t="t" r="r" b="b"/>
            <a:pathLst>
              <a:path w="2448560" h="783589">
                <a:moveTo>
                  <a:pt x="2317737" y="0"/>
                </a:moveTo>
                <a:lnTo>
                  <a:pt x="130534" y="0"/>
                </a:lnTo>
                <a:lnTo>
                  <a:pt x="79724" y="10258"/>
                </a:lnTo>
                <a:lnTo>
                  <a:pt x="38232" y="38232"/>
                </a:lnTo>
                <a:lnTo>
                  <a:pt x="10258" y="79724"/>
                </a:lnTo>
                <a:lnTo>
                  <a:pt x="0" y="130534"/>
                </a:lnTo>
                <a:lnTo>
                  <a:pt x="0" y="652659"/>
                </a:lnTo>
                <a:lnTo>
                  <a:pt x="10258" y="703468"/>
                </a:lnTo>
                <a:lnTo>
                  <a:pt x="38232" y="744960"/>
                </a:lnTo>
                <a:lnTo>
                  <a:pt x="79724" y="772935"/>
                </a:lnTo>
                <a:lnTo>
                  <a:pt x="130534" y="783193"/>
                </a:lnTo>
                <a:lnTo>
                  <a:pt x="2317737" y="783193"/>
                </a:lnTo>
                <a:lnTo>
                  <a:pt x="2368547" y="772935"/>
                </a:lnTo>
                <a:lnTo>
                  <a:pt x="2410039" y="744960"/>
                </a:lnTo>
                <a:lnTo>
                  <a:pt x="2438013" y="703468"/>
                </a:lnTo>
                <a:lnTo>
                  <a:pt x="2448271" y="652659"/>
                </a:lnTo>
                <a:lnTo>
                  <a:pt x="2448271" y="130534"/>
                </a:lnTo>
                <a:lnTo>
                  <a:pt x="2438013" y="79724"/>
                </a:lnTo>
                <a:lnTo>
                  <a:pt x="2410039" y="38232"/>
                </a:lnTo>
                <a:lnTo>
                  <a:pt x="2368547" y="10258"/>
                </a:lnTo>
                <a:lnTo>
                  <a:pt x="2317737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86289" y="5306429"/>
            <a:ext cx="2068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5080" indent="-250190"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Una mejor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atención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ciudadanía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96650" y="5248007"/>
            <a:ext cx="3168650" cy="783590"/>
          </a:xfrm>
          <a:custGeom>
            <a:avLst/>
            <a:gdLst/>
            <a:ahLst/>
            <a:cxnLst/>
            <a:rect l="l" t="t" r="r" b="b"/>
            <a:pathLst>
              <a:path w="3168650" h="783589">
                <a:moveTo>
                  <a:pt x="3037815" y="0"/>
                </a:moveTo>
                <a:lnTo>
                  <a:pt x="130534" y="0"/>
                </a:lnTo>
                <a:lnTo>
                  <a:pt x="79724" y="10258"/>
                </a:lnTo>
                <a:lnTo>
                  <a:pt x="38232" y="38233"/>
                </a:lnTo>
                <a:lnTo>
                  <a:pt x="10257" y="79725"/>
                </a:lnTo>
                <a:lnTo>
                  <a:pt x="0" y="130535"/>
                </a:lnTo>
                <a:lnTo>
                  <a:pt x="0" y="652658"/>
                </a:lnTo>
                <a:lnTo>
                  <a:pt x="10257" y="703468"/>
                </a:lnTo>
                <a:lnTo>
                  <a:pt x="38232" y="744960"/>
                </a:lnTo>
                <a:lnTo>
                  <a:pt x="79724" y="772935"/>
                </a:lnTo>
                <a:lnTo>
                  <a:pt x="130534" y="783193"/>
                </a:lnTo>
                <a:lnTo>
                  <a:pt x="3037815" y="783193"/>
                </a:lnTo>
                <a:lnTo>
                  <a:pt x="3088626" y="772935"/>
                </a:lnTo>
                <a:lnTo>
                  <a:pt x="3130118" y="744960"/>
                </a:lnTo>
                <a:lnTo>
                  <a:pt x="3158093" y="703468"/>
                </a:lnTo>
                <a:lnTo>
                  <a:pt x="3168351" y="652658"/>
                </a:lnTo>
                <a:lnTo>
                  <a:pt x="3168351" y="130535"/>
                </a:lnTo>
                <a:lnTo>
                  <a:pt x="3158093" y="79725"/>
                </a:lnTo>
                <a:lnTo>
                  <a:pt x="3130118" y="38233"/>
                </a:lnTo>
                <a:lnTo>
                  <a:pt x="3088626" y="10258"/>
                </a:lnTo>
                <a:lnTo>
                  <a:pt x="303781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97320" y="5306429"/>
            <a:ext cx="27679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5080" indent="-144780"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Priorizar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optimizar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uso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recursos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públicos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6249" y="2986900"/>
            <a:ext cx="2131331" cy="204315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71450" y="1854458"/>
            <a:ext cx="300228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4546A"/>
                </a:solidFill>
              </a:rPr>
              <a:t>Función</a:t>
            </a:r>
            <a:r>
              <a:rPr sz="3600" spc="-65" dirty="0">
                <a:solidFill>
                  <a:srgbClr val="44546A"/>
                </a:solidFill>
              </a:rPr>
              <a:t> </a:t>
            </a:r>
            <a:r>
              <a:rPr sz="3600" spc="-5" dirty="0">
                <a:solidFill>
                  <a:srgbClr val="44546A"/>
                </a:solidFill>
              </a:rPr>
              <a:t>Pública</a:t>
            </a:r>
            <a:endParaRPr sz="3600" dirty="0"/>
          </a:p>
        </p:txBody>
      </p:sp>
      <p:sp>
        <p:nvSpPr>
          <p:cNvPr id="11" name="Rectángulo 10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12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C:\Users\UGEL\Downloads\WhatsApp Image 2023-01-26 at 5.59.51 P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910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1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5496" y="2809458"/>
            <a:ext cx="4752975" cy="3060065"/>
          </a:xfrm>
          <a:custGeom>
            <a:avLst/>
            <a:gdLst/>
            <a:ahLst/>
            <a:cxnLst/>
            <a:rect l="l" t="t" r="r" b="b"/>
            <a:pathLst>
              <a:path w="4752975" h="3060065">
                <a:moveTo>
                  <a:pt x="4526303" y="0"/>
                </a:moveTo>
                <a:lnTo>
                  <a:pt x="226223" y="0"/>
                </a:lnTo>
                <a:lnTo>
                  <a:pt x="180631" y="4596"/>
                </a:lnTo>
                <a:lnTo>
                  <a:pt x="138166" y="17777"/>
                </a:lnTo>
                <a:lnTo>
                  <a:pt x="99739" y="38635"/>
                </a:lnTo>
                <a:lnTo>
                  <a:pt x="66259" y="66259"/>
                </a:lnTo>
                <a:lnTo>
                  <a:pt x="38635" y="99739"/>
                </a:lnTo>
                <a:lnTo>
                  <a:pt x="17777" y="138167"/>
                </a:lnTo>
                <a:lnTo>
                  <a:pt x="4596" y="180631"/>
                </a:lnTo>
                <a:lnTo>
                  <a:pt x="0" y="226223"/>
                </a:lnTo>
                <a:lnTo>
                  <a:pt x="0" y="2833742"/>
                </a:lnTo>
                <a:lnTo>
                  <a:pt x="4596" y="2879334"/>
                </a:lnTo>
                <a:lnTo>
                  <a:pt x="17777" y="2921798"/>
                </a:lnTo>
                <a:lnTo>
                  <a:pt x="38635" y="2960225"/>
                </a:lnTo>
                <a:lnTo>
                  <a:pt x="66259" y="2993705"/>
                </a:lnTo>
                <a:lnTo>
                  <a:pt x="99739" y="3021329"/>
                </a:lnTo>
                <a:lnTo>
                  <a:pt x="138166" y="3042187"/>
                </a:lnTo>
                <a:lnTo>
                  <a:pt x="180631" y="3055368"/>
                </a:lnTo>
                <a:lnTo>
                  <a:pt x="226223" y="3059964"/>
                </a:lnTo>
                <a:lnTo>
                  <a:pt x="4526303" y="3059964"/>
                </a:lnTo>
                <a:lnTo>
                  <a:pt x="4571895" y="3055368"/>
                </a:lnTo>
                <a:lnTo>
                  <a:pt x="4614360" y="3042187"/>
                </a:lnTo>
                <a:lnTo>
                  <a:pt x="4652787" y="3021329"/>
                </a:lnTo>
                <a:lnTo>
                  <a:pt x="4686268" y="2993705"/>
                </a:lnTo>
                <a:lnTo>
                  <a:pt x="4713892" y="2960225"/>
                </a:lnTo>
                <a:lnTo>
                  <a:pt x="4734749" y="2921798"/>
                </a:lnTo>
                <a:lnTo>
                  <a:pt x="4747931" y="2879334"/>
                </a:lnTo>
                <a:lnTo>
                  <a:pt x="4752527" y="2833742"/>
                </a:lnTo>
                <a:lnTo>
                  <a:pt x="4752527" y="226223"/>
                </a:lnTo>
                <a:lnTo>
                  <a:pt x="4747931" y="180631"/>
                </a:lnTo>
                <a:lnTo>
                  <a:pt x="4734749" y="138167"/>
                </a:lnTo>
                <a:lnTo>
                  <a:pt x="4713892" y="99739"/>
                </a:lnTo>
                <a:lnTo>
                  <a:pt x="4686268" y="66259"/>
                </a:lnTo>
                <a:lnTo>
                  <a:pt x="4652787" y="38635"/>
                </a:lnTo>
                <a:lnTo>
                  <a:pt x="4614360" y="17777"/>
                </a:lnTo>
                <a:lnTo>
                  <a:pt x="4571895" y="4596"/>
                </a:lnTo>
                <a:lnTo>
                  <a:pt x="4526303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0947" y="2940357"/>
            <a:ext cx="2934736" cy="34799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11025" y="6035178"/>
            <a:ext cx="46139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(Artículo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4.1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Ley </a:t>
            </a:r>
            <a:r>
              <a:rPr sz="1400" dirty="0">
                <a:latin typeface="Calibri"/>
                <a:cs typeface="Calibri"/>
              </a:rPr>
              <a:t>del </a:t>
            </a:r>
            <a:r>
              <a:rPr sz="1400" spc="-5" dirty="0">
                <a:latin typeface="Calibri"/>
                <a:cs typeface="Calibri"/>
              </a:rPr>
              <a:t>Código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Ética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Función Pública)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8824" y="2218067"/>
            <a:ext cx="4053840" cy="3382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1710">
              <a:spcBef>
                <a:spcPts val="100"/>
              </a:spcBef>
            </a:pPr>
            <a:r>
              <a:rPr sz="2800" b="1" spc="-5" dirty="0">
                <a:solidFill>
                  <a:srgbClr val="7F7F7F"/>
                </a:solidFill>
                <a:latin typeface="Arial"/>
                <a:cs typeface="Arial"/>
              </a:rPr>
              <a:t>¿Quién</a:t>
            </a:r>
            <a:r>
              <a:rPr sz="2800" b="1" spc="-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F7F7F"/>
                </a:solidFill>
                <a:latin typeface="Arial"/>
                <a:cs typeface="Arial"/>
              </a:rPr>
              <a:t>es?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3100" dirty="0">
              <a:latin typeface="Arial"/>
              <a:cs typeface="Arial"/>
            </a:endParaRPr>
          </a:p>
          <a:p>
            <a:pPr marL="12700" marR="5080" algn="just">
              <a:spcBef>
                <a:spcPts val="5"/>
              </a:spcBef>
            </a:pP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Todo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funcionario,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servidor 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empleado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entidades de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Administración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Pública,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en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cualquiera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niveles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jerárquicos,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éste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nombrado,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contratado,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designado,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confianza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electo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desempeñe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actividades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o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funciones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nombre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 al servicio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Estado.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2101" y="1652703"/>
            <a:ext cx="352679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4546A"/>
                </a:solidFill>
              </a:rPr>
              <a:t>El</a:t>
            </a:r>
            <a:r>
              <a:rPr sz="3600" spc="-40" dirty="0">
                <a:solidFill>
                  <a:srgbClr val="44546A"/>
                </a:solidFill>
              </a:rPr>
              <a:t> </a:t>
            </a:r>
            <a:r>
              <a:rPr sz="3600" dirty="0">
                <a:solidFill>
                  <a:srgbClr val="44546A"/>
                </a:solidFill>
              </a:rPr>
              <a:t>servidor</a:t>
            </a:r>
            <a:r>
              <a:rPr sz="3600" spc="-40" dirty="0">
                <a:solidFill>
                  <a:srgbClr val="44546A"/>
                </a:solidFill>
              </a:rPr>
              <a:t> </a:t>
            </a:r>
            <a:r>
              <a:rPr sz="3600" dirty="0">
                <a:solidFill>
                  <a:srgbClr val="44546A"/>
                </a:solidFill>
              </a:rPr>
              <a:t>público</a:t>
            </a:r>
            <a:endParaRPr sz="3600" dirty="0"/>
          </a:p>
        </p:txBody>
      </p:sp>
      <p:sp>
        <p:nvSpPr>
          <p:cNvPr id="8" name="Rectángulo 7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9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C:\Users\UGEL\Downloads\WhatsApp Image 2023-01-26 at 5.59.51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310" y="140347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5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86955" y="5890440"/>
            <a:ext cx="57835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(Artículo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Título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Reglamento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 </a:t>
            </a:r>
            <a:r>
              <a:rPr sz="1400" spc="-5" dirty="0">
                <a:latin typeface="Calibri"/>
                <a:cs typeface="Calibri"/>
              </a:rPr>
              <a:t>Código</a:t>
            </a:r>
            <a:r>
              <a:rPr sz="1400" dirty="0">
                <a:latin typeface="Calibri"/>
                <a:cs typeface="Calibri"/>
              </a:rPr>
              <a:t> de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Ética</a:t>
            </a:r>
            <a:r>
              <a:rPr sz="1400" dirty="0">
                <a:latin typeface="Calibri"/>
                <a:cs typeface="Calibri"/>
              </a:rPr>
              <a:t> de la </a:t>
            </a:r>
            <a:r>
              <a:rPr sz="1400" spc="-5" dirty="0">
                <a:latin typeface="Calibri"/>
                <a:cs typeface="Calibri"/>
              </a:rPr>
              <a:t>Función Pública)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9707" y="2213687"/>
            <a:ext cx="8320224" cy="35344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88605" y="2612823"/>
            <a:ext cx="545782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algn="ctr"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¿Qué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la Ética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Pública?</a:t>
            </a:r>
            <a:endParaRPr sz="2800" dirty="0">
              <a:latin typeface="Arial"/>
              <a:cs typeface="Arial"/>
            </a:endParaRPr>
          </a:p>
          <a:p>
            <a:pPr marL="12700" marR="5080">
              <a:spcBef>
                <a:spcPts val="2280"/>
              </a:spcBef>
              <a:tabLst>
                <a:tab pos="498475" algn="l"/>
                <a:tab pos="895985" algn="l"/>
                <a:tab pos="2452370" algn="l"/>
                <a:tab pos="2938780" algn="l"/>
                <a:tab pos="4017010" algn="l"/>
                <a:tab pos="5317490" algn="l"/>
              </a:tabLst>
            </a:pPr>
            <a:r>
              <a:rPr sz="2200" spc="-5" dirty="0">
                <a:latin typeface="Calibri"/>
                <a:cs typeface="Calibri"/>
              </a:rPr>
              <a:t>Desempeño</a:t>
            </a:r>
            <a:r>
              <a:rPr sz="2200" spc="229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229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los</a:t>
            </a:r>
            <a:r>
              <a:rPr sz="2200" spc="2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empleados</a:t>
            </a:r>
            <a:r>
              <a:rPr sz="2200" spc="2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públicos</a:t>
            </a:r>
            <a:r>
              <a:rPr sz="2200" spc="2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basado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n	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a	o</a:t>
            </a:r>
            <a:r>
              <a:rPr sz="2200" spc="-20" dirty="0">
                <a:latin typeface="Calibri"/>
                <a:cs typeface="Calibri"/>
              </a:rPr>
              <a:t>b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r</a:t>
            </a:r>
            <a:r>
              <a:rPr sz="2200" spc="-40" dirty="0">
                <a:latin typeface="Calibri"/>
                <a:cs typeface="Calibri"/>
              </a:rPr>
              <a:t>v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nc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dirty="0">
                <a:latin typeface="Calibri"/>
                <a:cs typeface="Calibri"/>
              </a:rPr>
              <a:t>a	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e	</a:t>
            </a:r>
            <a:r>
              <a:rPr sz="2200" spc="-40" dirty="0">
                <a:latin typeface="Calibri"/>
                <a:cs typeface="Calibri"/>
              </a:rPr>
              <a:t>v</a:t>
            </a:r>
            <a:r>
              <a:rPr sz="2200" spc="-5" dirty="0">
                <a:latin typeface="Calibri"/>
                <a:cs typeface="Calibri"/>
              </a:rPr>
              <a:t>al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s,	</a:t>
            </a:r>
            <a:r>
              <a:rPr sz="2200" spc="-10" dirty="0">
                <a:latin typeface="Calibri"/>
                <a:cs typeface="Calibri"/>
              </a:rPr>
              <a:t>pr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nc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p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dirty="0">
                <a:latin typeface="Calibri"/>
                <a:cs typeface="Calibri"/>
              </a:rPr>
              <a:t>os	y  </a:t>
            </a:r>
            <a:r>
              <a:rPr sz="2200" spc="-10" dirty="0">
                <a:latin typeface="Calibri"/>
                <a:cs typeface="Calibri"/>
              </a:rPr>
              <a:t>deberes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que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garantizan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</a:t>
            </a:r>
            <a:r>
              <a:rPr sz="2200" spc="-10" dirty="0">
                <a:latin typeface="Calibri"/>
                <a:cs typeface="Calibri"/>
              </a:rPr>
              <a:t> profesionalismo</a:t>
            </a:r>
            <a:r>
              <a:rPr sz="2200" dirty="0">
                <a:latin typeface="Calibri"/>
                <a:cs typeface="Calibri"/>
              </a:rPr>
              <a:t> y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eficacia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función </a:t>
            </a:r>
            <a:r>
              <a:rPr sz="2200" spc="-10" dirty="0">
                <a:latin typeface="Calibri"/>
                <a:cs typeface="Calibri"/>
              </a:rPr>
              <a:t>pública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37125" y="1322503"/>
            <a:ext cx="241046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44546A"/>
                </a:solidFill>
              </a:rPr>
              <a:t>Ética</a:t>
            </a:r>
            <a:r>
              <a:rPr sz="3600" spc="-95" dirty="0">
                <a:solidFill>
                  <a:srgbClr val="44546A"/>
                </a:solidFill>
              </a:rPr>
              <a:t> </a:t>
            </a:r>
            <a:r>
              <a:rPr sz="3600" dirty="0">
                <a:solidFill>
                  <a:srgbClr val="44546A"/>
                </a:solidFill>
              </a:rPr>
              <a:t>pública</a:t>
            </a:r>
            <a:endParaRPr sz="3600" dirty="0"/>
          </a:p>
        </p:txBody>
      </p:sp>
      <p:pic>
        <p:nvPicPr>
          <p:cNvPr id="6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5682" y="2277706"/>
            <a:ext cx="1304025" cy="301002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9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C:\Users\UGEL\Downloads\WhatsApp Image 2023-01-26 at 5.59.51 PM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9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3710" y="3608230"/>
            <a:ext cx="7633334" cy="2419985"/>
          </a:xfrm>
          <a:custGeom>
            <a:avLst/>
            <a:gdLst/>
            <a:ahLst/>
            <a:cxnLst/>
            <a:rect l="l" t="t" r="r" b="b"/>
            <a:pathLst>
              <a:path w="7633334" h="2419985">
                <a:moveTo>
                  <a:pt x="7433229" y="0"/>
                </a:moveTo>
                <a:lnTo>
                  <a:pt x="199619" y="0"/>
                </a:lnTo>
                <a:lnTo>
                  <a:pt x="153848" y="5272"/>
                </a:lnTo>
                <a:lnTo>
                  <a:pt x="111831" y="20289"/>
                </a:lnTo>
                <a:lnTo>
                  <a:pt x="74767" y="43854"/>
                </a:lnTo>
                <a:lnTo>
                  <a:pt x="43854" y="74767"/>
                </a:lnTo>
                <a:lnTo>
                  <a:pt x="20289" y="111831"/>
                </a:lnTo>
                <a:lnTo>
                  <a:pt x="5272" y="153848"/>
                </a:lnTo>
                <a:lnTo>
                  <a:pt x="0" y="199619"/>
                </a:lnTo>
                <a:lnTo>
                  <a:pt x="0" y="2220324"/>
                </a:lnTo>
                <a:lnTo>
                  <a:pt x="5272" y="2266095"/>
                </a:lnTo>
                <a:lnTo>
                  <a:pt x="20289" y="2308112"/>
                </a:lnTo>
                <a:lnTo>
                  <a:pt x="43854" y="2345176"/>
                </a:lnTo>
                <a:lnTo>
                  <a:pt x="74767" y="2376090"/>
                </a:lnTo>
                <a:lnTo>
                  <a:pt x="111831" y="2399654"/>
                </a:lnTo>
                <a:lnTo>
                  <a:pt x="153848" y="2414672"/>
                </a:lnTo>
                <a:lnTo>
                  <a:pt x="199619" y="2419944"/>
                </a:lnTo>
                <a:lnTo>
                  <a:pt x="7433229" y="2419944"/>
                </a:lnTo>
                <a:lnTo>
                  <a:pt x="7478999" y="2414672"/>
                </a:lnTo>
                <a:lnTo>
                  <a:pt x="7521016" y="2399654"/>
                </a:lnTo>
                <a:lnTo>
                  <a:pt x="7558080" y="2376090"/>
                </a:lnTo>
                <a:lnTo>
                  <a:pt x="7588993" y="2345176"/>
                </a:lnTo>
                <a:lnTo>
                  <a:pt x="7612558" y="2308112"/>
                </a:lnTo>
                <a:lnTo>
                  <a:pt x="7627575" y="2266095"/>
                </a:lnTo>
                <a:lnTo>
                  <a:pt x="7632847" y="2220324"/>
                </a:lnTo>
                <a:lnTo>
                  <a:pt x="7632847" y="199619"/>
                </a:lnTo>
                <a:lnTo>
                  <a:pt x="7627575" y="153848"/>
                </a:lnTo>
                <a:lnTo>
                  <a:pt x="7612558" y="111831"/>
                </a:lnTo>
                <a:lnTo>
                  <a:pt x="7588993" y="74767"/>
                </a:lnTo>
                <a:lnTo>
                  <a:pt x="7558080" y="43854"/>
                </a:lnTo>
                <a:lnTo>
                  <a:pt x="7521016" y="20289"/>
                </a:lnTo>
                <a:lnTo>
                  <a:pt x="7478999" y="5272"/>
                </a:lnTo>
                <a:lnTo>
                  <a:pt x="7433229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10918" y="3954801"/>
            <a:ext cx="7359015" cy="16713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2900" algn="just">
              <a:lnSpc>
                <a:spcPct val="101099"/>
              </a:lnSpc>
              <a:spcBef>
                <a:spcPts val="75"/>
              </a:spcBef>
              <a:buFont typeface="Arial MT"/>
              <a:buChar char="•"/>
              <a:tabLst>
                <a:tab pos="355600" algn="l"/>
              </a:tabLst>
            </a:pP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Representa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importante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guía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conducta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funcionarios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y 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también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herramientas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permiten</a:t>
            </a:r>
            <a:r>
              <a:rPr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prevención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corrupción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355600" marR="5080" indent="-342900" algn="just">
              <a:buFont typeface="Arial MT"/>
              <a:buChar char="•"/>
              <a:tabLst>
                <a:tab pos="355600" algn="l"/>
              </a:tabLst>
            </a:pP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Éstas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normas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no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sólo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buscan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prohibir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las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prácticas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corruptas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sino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que 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describen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procuran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evitar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situaciones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induzcan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la violación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deberes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funcionarios públicos.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9873" y="2458233"/>
            <a:ext cx="552640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18920" marR="5080" indent="-1506855">
              <a:lnSpc>
                <a:spcPct val="100800"/>
              </a:lnSpc>
              <a:spcBef>
                <a:spcPts val="75"/>
              </a:spcBef>
            </a:pPr>
            <a:r>
              <a:rPr sz="2400" b="1" spc="-5" dirty="0">
                <a:solidFill>
                  <a:srgbClr val="7F7F7F"/>
                </a:solidFill>
                <a:latin typeface="Arial"/>
                <a:cs typeface="Arial"/>
              </a:rPr>
              <a:t>¿Por qué </a:t>
            </a:r>
            <a:r>
              <a:rPr sz="2400" b="1" dirty="0">
                <a:solidFill>
                  <a:srgbClr val="7F7F7F"/>
                </a:solidFill>
                <a:latin typeface="Arial"/>
                <a:cs typeface="Arial"/>
              </a:rPr>
              <a:t>es </a:t>
            </a:r>
            <a:r>
              <a:rPr sz="2400" b="1" spc="-5" dirty="0">
                <a:solidFill>
                  <a:srgbClr val="7F7F7F"/>
                </a:solidFill>
                <a:latin typeface="Arial"/>
                <a:cs typeface="Arial"/>
              </a:rPr>
              <a:t>importante contar con un </a:t>
            </a:r>
            <a:r>
              <a:rPr sz="2400" b="1" spc="-6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F7F7F"/>
                </a:solidFill>
                <a:latin typeface="Arial"/>
                <a:cs typeface="Arial"/>
              </a:rPr>
              <a:t>Código</a:t>
            </a:r>
            <a:r>
              <a:rPr sz="2400" b="1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400" b="1" spc="-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F7F7F"/>
                </a:solidFill>
                <a:latin typeface="Arial"/>
                <a:cs typeface="Arial"/>
              </a:rPr>
              <a:t>Ética?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16996" y="1476776"/>
            <a:ext cx="640207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44546A"/>
                </a:solidFill>
              </a:rPr>
              <a:t>Ética</a:t>
            </a:r>
            <a:r>
              <a:rPr sz="3600" spc="-20" dirty="0">
                <a:solidFill>
                  <a:srgbClr val="44546A"/>
                </a:solidFill>
              </a:rPr>
              <a:t> </a:t>
            </a:r>
            <a:r>
              <a:rPr sz="3600" spc="-5" dirty="0">
                <a:solidFill>
                  <a:srgbClr val="44546A"/>
                </a:solidFill>
              </a:rPr>
              <a:t>aplicada</a:t>
            </a:r>
            <a:r>
              <a:rPr sz="3600" spc="-20" dirty="0">
                <a:solidFill>
                  <a:srgbClr val="44546A"/>
                </a:solidFill>
              </a:rPr>
              <a:t> </a:t>
            </a:r>
            <a:r>
              <a:rPr sz="3600" dirty="0">
                <a:solidFill>
                  <a:srgbClr val="44546A"/>
                </a:solidFill>
              </a:rPr>
              <a:t>a</a:t>
            </a:r>
            <a:r>
              <a:rPr sz="3600" spc="-20" dirty="0">
                <a:solidFill>
                  <a:srgbClr val="44546A"/>
                </a:solidFill>
              </a:rPr>
              <a:t> </a:t>
            </a:r>
            <a:r>
              <a:rPr sz="3600" dirty="0">
                <a:solidFill>
                  <a:srgbClr val="44546A"/>
                </a:solidFill>
              </a:rPr>
              <a:t>la</a:t>
            </a:r>
            <a:r>
              <a:rPr sz="3600" spc="-15" dirty="0">
                <a:solidFill>
                  <a:srgbClr val="44546A"/>
                </a:solidFill>
              </a:rPr>
              <a:t> </a:t>
            </a:r>
            <a:r>
              <a:rPr sz="3600" dirty="0">
                <a:solidFill>
                  <a:srgbClr val="44546A"/>
                </a:solidFill>
              </a:rPr>
              <a:t>función</a:t>
            </a:r>
            <a:r>
              <a:rPr sz="3600" spc="-15" dirty="0">
                <a:solidFill>
                  <a:srgbClr val="44546A"/>
                </a:solidFill>
              </a:rPr>
              <a:t> </a:t>
            </a:r>
            <a:r>
              <a:rPr sz="3600" dirty="0">
                <a:solidFill>
                  <a:srgbClr val="44546A"/>
                </a:solidFill>
              </a:rPr>
              <a:t>pública</a:t>
            </a:r>
            <a:endParaRPr sz="3600"/>
          </a:p>
        </p:txBody>
      </p:sp>
      <p:pic>
        <p:nvPicPr>
          <p:cNvPr id="6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3790" y="2816026"/>
            <a:ext cx="947544" cy="321218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16854" y="210727"/>
            <a:ext cx="6498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GOBIERNO REGIONAL DE CAJAMARCA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DIRECCION REGIONAL DE EDUCACION</a:t>
            </a:r>
          </a:p>
          <a:p>
            <a:pPr algn="ctr"/>
            <a:r>
              <a:rPr lang="es-PE" b="1" i="0" u="none" strike="noStrike" baseline="0" dirty="0" smtClean="0">
                <a:latin typeface="Arial" panose="020B0604020202020204" pitchFamily="34" charset="0"/>
              </a:rPr>
              <a:t>UNIDAD DE GESTION EDUCATIVA LOCAL SANTA CRUZ</a:t>
            </a:r>
            <a:endParaRPr lang="es-PE" dirty="0"/>
          </a:p>
        </p:txBody>
      </p:sp>
      <p:pic>
        <p:nvPicPr>
          <p:cNvPr id="9" name="Picture 4" descr="Escudo del Perú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65" y="140347"/>
            <a:ext cx="1031771" cy="1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C:\Users\UGEL\Downloads\WhatsApp Image 2023-01-26 at 5.59.51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81" y="146246"/>
            <a:ext cx="1144446" cy="105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8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1351</Words>
  <Application>Microsoft Office PowerPoint</Application>
  <PresentationFormat>Panorámica</PresentationFormat>
  <Paragraphs>227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Arial MT</vt:lpstr>
      <vt:lpstr>Calibri</vt:lpstr>
      <vt:lpstr>Calibri Light</vt:lpstr>
      <vt:lpstr>Tema de Office</vt:lpstr>
      <vt:lpstr>Presentación de PowerPoint</vt:lpstr>
      <vt:lpstr>ÉTICA EN LA FUNCIÓN  PÚBLICA</vt:lpstr>
      <vt:lpstr>Función Pública</vt:lpstr>
      <vt:lpstr>Función Pública</vt:lpstr>
      <vt:lpstr>Función Pública</vt:lpstr>
      <vt:lpstr>Función Pública</vt:lpstr>
      <vt:lpstr>El servidor público</vt:lpstr>
      <vt:lpstr>Ética pública</vt:lpstr>
      <vt:lpstr>Ética aplicada a la función pública</vt:lpstr>
      <vt:lpstr>Ley N° 27815</vt:lpstr>
      <vt:lpstr>Ley N° 27815</vt:lpstr>
      <vt:lpstr>Principios éticos de la función pública</vt:lpstr>
      <vt:lpstr>Presentación de PowerPoint</vt:lpstr>
      <vt:lpstr>¿Quieres actualizar tu  estado de Facebook?</vt:lpstr>
      <vt:lpstr>Principios</vt:lpstr>
      <vt:lpstr>Ley N° 27815</vt:lpstr>
      <vt:lpstr>Deberes éticos del sector público</vt:lpstr>
      <vt:lpstr>Presentación de PowerPoint</vt:lpstr>
      <vt:lpstr>Presentación de PowerPoint</vt:lpstr>
      <vt:lpstr>Presentación de PowerPoint</vt:lpstr>
      <vt:lpstr>Ley N° 27815</vt:lpstr>
      <vt:lpstr>Prohibiciones del sector público</vt:lpstr>
      <vt:lpstr>Presentación de PowerPoint</vt:lpstr>
      <vt:lpstr>¿Sabías que difundir información sobre una licitación  en proceso puede ser sancionada?</vt:lpstr>
      <vt:lpstr>IMPLEMENTACIÓN DE ACCIONES DEL MODELO DE INTEGRIDAD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UGEL</dc:creator>
  <cp:lastModifiedBy>UGEL</cp:lastModifiedBy>
  <cp:revision>7</cp:revision>
  <cp:lastPrinted>2023-08-28T15:57:39Z</cp:lastPrinted>
  <dcterms:created xsi:type="dcterms:W3CDTF">2023-08-28T15:50:08Z</dcterms:created>
  <dcterms:modified xsi:type="dcterms:W3CDTF">2023-11-03T17:48:25Z</dcterms:modified>
</cp:coreProperties>
</file>